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526" r:id="rId3"/>
    <p:sldId id="527" r:id="rId4"/>
    <p:sldId id="528" r:id="rId5"/>
    <p:sldId id="529" r:id="rId6"/>
    <p:sldId id="522" r:id="rId7"/>
    <p:sldId id="530" r:id="rId8"/>
    <p:sldId id="533" r:id="rId9"/>
    <p:sldId id="531" r:id="rId10"/>
    <p:sldId id="532" r:id="rId11"/>
    <p:sldId id="535" r:id="rId12"/>
    <p:sldId id="536" r:id="rId13"/>
    <p:sldId id="537" r:id="rId14"/>
    <p:sldId id="538" r:id="rId15"/>
    <p:sldId id="539" r:id="rId16"/>
    <p:sldId id="540" r:id="rId17"/>
    <p:sldId id="525" r:id="rId18"/>
    <p:sldId id="495" r:id="rId19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2"/>
      <p:bold r:id="rId2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80D0E3"/>
    <a:srgbClr val="009EA8"/>
    <a:srgbClr val="006699"/>
    <a:srgbClr val="00A0C6"/>
    <a:srgbClr val="8BE9FF"/>
    <a:srgbClr val="009E9A"/>
    <a:srgbClr val="00C4F2"/>
    <a:srgbClr val="FF9933"/>
    <a:srgbClr val="C35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9" autoAdjust="0"/>
    <p:restoredTop sz="94160" autoAdjust="0"/>
  </p:normalViewPr>
  <p:slideViewPr>
    <p:cSldViewPr>
      <p:cViewPr varScale="1">
        <p:scale>
          <a:sx n="161" d="100"/>
          <a:sy n="161" d="100"/>
        </p:scale>
        <p:origin x="1656" y="192"/>
      </p:cViewPr>
      <p:guideLst>
        <p:guide orient="horz" pos="572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notesViewPr>
    <p:cSldViewPr>
      <p:cViewPr varScale="1">
        <p:scale>
          <a:sx n="81" d="100"/>
          <a:sy n="81" d="100"/>
        </p:scale>
        <p:origin x="-94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2020. 7. 15.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6:22:12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1912 3313 24575,'14'-1'0,"4"-4"0,-4 3 0,8-4 0,-12 6 0,9-2 0,0 2 0,-4 0 0,1 0 0,-10 0 0,-2 0 0,0 0 0,0 2 0,2-2 0,4 2 0,2-2 0,26 3 0,-5-2 0,-4 3 0,1-1 0,19-2 0,-14 2 0,4 0 0,-2 0 0,-3-1 0,1 1-958,10 1 1,6 1 0,-5-1 957,-9-1 0,1 0 0,2 3 0,7 1 0,0 0 0,-6-1 0,4-5 0,-1 2 0,3 4 0,4 3 0,-7-2-448,-15-6 1,-3 2 447,1 4 0,2 1-98,9 2 0,4 1 98,1 0 0,0 0 0,0-2 0,0 0 0,4 3 0,-1-3 0,-7-6 0,0-1 0,6 5 0,1 0 0,-7-3 0,1-1 0,8 1 0,5 1 0,-6 0 0,-10 0 0,0 0-257,0-2 1,6 0 0,-1 0 0,-4 1 256,6 4 0,0 0 0,3-2 0,4 1 0,-1 1 0,-7 0 0,-1 1 0,3 0 0,1-1 0,2 0 0,1-1 0,-4-1 0,-4-1 0,-2-1 0,2 0 0,0 1 0,3 1 0,1 1 0,-1-2 0,-3 0 0,-1 0 0,1-1 0,2 0 0,-3-2 0,1 1 0,3-1 0,-1-1 0,1 1 0,-2 0 0,4 1 0,0 1 0,0-1 0,-1-1 0,0 0 42,-3-3 1,1 0-1,-1-2 1,-1 1-1,0-1-42,6 0 0,0-1 0,-2 0 0,-4 0 280,-7 0 0,-3-1 1,6 0-281,3-2 0,8 0 0,3-1 0,2-1 0,-4 2 0,-5 0 0,-3 2 0,-6 0 0,1 1 0,2-2-576,7-1 0,3-1 0,2 0 0,-3 0 0,-7 1 576,10-1 0,-7 0 0,-11 2 0,-2 0-532,10-4 1,0 0 531,-10 6 0,2 0 221,2 0 0,3 0 0,-4 1-221,-4 1 0,-2 2-268,13-1 0,-1 0 268,4 0 0,-7 0 0,1 0 0,-11 0 0,2 0 0,11-2 0,6-2 0,-5 2 0,-6 1 0,0-1 559,0 0 0,3-2 0,-4 2-559,-4 2 0,-2 0 0,0 0 0,1 0 653,13 0 0,-2 0-653,11 0 0,-7 0 0,-2 0 0,-7 0 706,-7 0 1,0 0-707,-2 0 723,0-2-723,-14 2 1473,3-2-1473,-7 2 1159,4 0-1159,1 0 0,-1-2 0,3 2 0,-2-2 0,-6 2 0,0 0 0,-2-2 0,0 2 0,17-2 0,-7 2 0,10 0 0,-12 0 0,-1 0 0,-2 0 0,6 0 0,-7 0 0,4 0 0,-4 2 0,-2-2 0,2 2 0,-2-6 0,2 0 0,-3-1 0,-2 2 0</inkml:trace>
  <inkml:trace contextRef="#ctx0" brushRef="#br0" timeOffset="4080">2932 4740 24575,'34'9'0,"6"-1"0,-10-7 0,10-1 0,8 0 0,3-2 0,1 1 0,-3 0 0,-6 1-820,3 0 1,-5 1 0,1 0 0,7-1 491,-11-2 0,5 0 0,4-1 1,2 0-1,2-1 0,-1 0 1,0 0-1,-3 1 0,-4-1 1,-4 1 2,12-1 0,-7 1 0,-1-1 0,5 0 325,-6-1 0,3-1 0,2 0 0,1 0 0,-1 0 0,-2 0 0,-5 1-643,3 1 0,-4 1 0,-1-1 0,3 1 643,-1 0 0,2-1 0,1 0 0,0 1 0,-2 2 0,4 1 0,-1 1 0,-1 1 0,-2 0-109,5-2 1,-3 1-1,2-1 109,-6 0 0,0 0 0,1 0 0,1 0 0,0 1 0,1 0 0,0 0 0,-3 0 0,0-3 0,-2 1 0,4 0 0,-2 2 0,3 2 0,2 0 0,-2 1 0,-3-1 0,0 1 0,-3 0 0,3 1 0,-2-2 0,5 1 0,1 1 0,-2-1 0,-3 1 0,2 2 0,-3 1 0,2-1 0,-1-1 0,2-1 0,1 0 0,-4 1-240,-2-1 0,-2 1 0,3-1 240,4 0 0,4-1 0,0 0 0,-2-1 0,4 0 0,-2-1 0,3-1 0,-4 1 0,1 0 0,3 0 0,4-3 0,-10 0 0,5-2 0,1 0 0,3-1 0,0-1 0,-1 2 0,-2-1 0,-3 2 0,7 1 0,-3 1 0,-1 0 0,0 0 0,5 0-167,-8-2 0,3 0 0,2 0 0,1-1 0,0 1 0,-2 0 0,-3 1 0,-5 0 167,10 3 0,-4 1 0,-5 1 0,-1 0 0,-3 1 0,-3 0 0,0 1 445,2-1 1,1 0 0,-2 0-446,10 3 0,0 0 0,-1 0 0,0 1 0,-2 1 0,-1-1 1057,-2-3 0,4 0-1057,-2-2 0,4 1 0,2 0 0,-5 0 0,-6-1 0,-3 0 0,4-1-214,5 0 0,5 0 0,-2-1 0,-5 0 214,-1 1 0,-1-1 0,2-3 0,4-1 0,-4 0 0,-2 2 0,-1-1 1092,-2-1 0,2 0 0,-4-1-231,0-1 1,-5 0-862,12-2 1069,-8 2 0,3 1-1069,-5 3 0,-1 0 0,1 0 0,1 0 0,0-1 0,0-2 0,1 2 0,3-2 1481,8-5 0,5-1-1481,-13 5 0,4-1 0,0 1 0,0-2 0,-1 0 0,1-1 0,0-1 0,-2 2-806,9 0 1,0 2 0,-3-1 805,9-2 0,-6 1 0,-17 6 0,-2 0-703,1-2 0,-1 0 703,1 2 0,0-1-291,-1-1 0,1 0 291,0 2 0,0 0 0,-1 0 0,1 0 0,0 0 0,0 0 0,-1 0 0,1 0 0,0 0 0,0 0 0,-1 2 0,1 0 0,12 1 0,0-1 0,-12 1 0,0-1 0,10 3 0,2-1 0,-2-2 0,-1 1 0,-7-1 0,1 1-436,10 1 1,-2 0 435,-10-4 0,-2 1 0,-1 3 0,3 0 553,4-3 0,3-1 0,0 0-553,10 2 0,0 0 0,-10-1 0,0-2 0,-3 1 0,6 2 0,-5 0 0,8-1 0,1 3 0,-1-4 0,0 3 0,0-2 0,0 7 1424,7-7-1424,-14 2 0,0 1 0,14-3 0,-18 0 0,-1 1 0,-2-2 663,7 0-663,1 0 0,6-4 0,-5 3 0,3-3 0,-3 1 0,5-2 1087,6 0-1087,-18-1 0,4-2 0,1 2 0,12 1 0,4 1-268,-7-1 0,6-1 1,0 0-1,-2 1 268,2 3 0,-1 0 0,1 1-820,-6 0 1,1-1 0,0 1 0,-3 0 739,-3 1 0,-2 0 1,-1 0 79,10 0 0,1 0-870,-2 0 0,3 0 1,-4 0 869,-2 4 0,2 1-239,-3-2 1,6-2 0,0 2 0,-3 2 238,-4 3 0,-3 3 0,2-1 0,-2-4 0,2 1 0,0-1 0,-2 1 0,2 3 0,-1 0 0,-2 0 0,-1-1 0,-1-1 0,-3-1 0,1 1 0,-1-1 0,3 3 0,-1-1 0,-1-4 0,-1 0 0,7 2 0,-1 1 0,-2-1 0,1 0 0,5-1 0,-1-1 0,-7 3 0,-2-2 0,3-3 0,0 0 507,-4 1 1,1 0-508,3-3 0,4-1 0,-3 1 0,2 1 0,0 0 1022,13-1 0,-2-2-1022,0-3 1520,-21 1 1,-2 1-1521,8-3 1446,0 0-1446,-22 3 0,-2 2 0,8-2 1159,2-1-1159,18-2 0,5 1 0,-16 1 0,1 1 0,21-3 0,3 2 0,-10 5 0,-1 0-375,-6-1 1,0-1 374,7 2 0,-2 0 0,10-2 0,-18-1 0,-1-1 0,10-5 0,7-5 0,-12-3 0,7-2 0,-4 5 0,-3-2 0,-10 3 0,-12 3 749,2 1-749,-2 1 0,-2 3 0,4-4 0,-4 3 0,-1 0 0,-2 0 0,3-2 0,-2 1 0,12-1 0,-11 2 0,6 0 0,-11 0 0,-2 2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7:13:22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5038 3519 24575,'13'-10'0,"-4"-1"0,15-12 0,-11 6 0,14-11 0,-4 6 0,4-4 0,5 2 0,-8 0 0,0 1 0,14-8 0,-5 3 0,0 1 0,-10 14 0,1 2 0,4-3 0,2 0 0,10-2 0,0 1 0,-9 4 0,0 0-769,12-7 0,0 1 769,-15 7 0,1 0-71,7-3 1,4-1 0,1 0 70,0 1 0,1 0 0,-1 0 0,-1-1 0,0 1 0,-1 1-424,0-1 0,0 1 1,-8 1 423,7-5-404,-8 4 1,0 0 403,9-5 0,-12 5 0,1 1 0,-5 2 0,2 0 0,16-7 0,-1 0 0,6 0 0,-12 3 0,-3 0 1352,-12 5-1352,-6 2 203,18-3-203,-18 5 1326,14-3-1326,-18 2 946,20-6-946,-10 3 0,8 0 0,-14 3 0,-7 4 0,-4-1 0,0 2 0</inkml:trace>
  <inkml:trace contextRef="#ctx0" brushRef="#br0" timeOffset="1004">7779 2384 24575,'39'-2'0,"1"1"0,-1-1 0,9 1 0,2 0 0,-6-2 0,-4-2 0,-3 0-1093,-2 1 1,2 1 0,-2 0 552,8 0 0,-3 0 540,-4 1 0,-2 0 307,1 1 1,-2 2-308,11-1 866,-15-2-866,-34 14 0,-23 0 0,-9-1 0,6 5 0,-3 0-692,1-4 1,-4-1 0,2 0 691,-4 4 0,1-1 0,0-3 0,0-1 431,3 3 0,0-2-431,4-3 0,1-1 528,-14 9-528,13-10 0,15 2 0,10-8 2260,2 2-2260,18-12 325,-5 3 0,8-4 0,-10 6 0</inkml:trace>
  <inkml:trace contextRef="#ctx0" brushRef="#br0" timeOffset="1463">8071 2473 24575,'28'0'0,"-3"2"0,-17-1 0,0 4 0,0-2 0,9 4 0,16 4 0,5-6 0,-11 1 0,1 1-723,21-2 723,-21-3 0,0 1 0,-1 1 0,1 0 0,14-2 0,-3-1 0,1 3 0,-10-3 0,-8 0 0,-19 1 0,-2-2 0,-1 2 0</inkml:trace>
  <inkml:trace contextRef="#ctx0" brushRef="#br0" timeOffset="2018">7673 2793 24575,'36'-3'0,"0"0"0,0 0 0,9 1 0,2 0 0,0 0 0,-3-3 0,0 0 0,0 1-1093,-2 1 1,0 2 0,-3-1 643,3 0 0,-4 0 449,-10 2 0,0 0 432,0-3 0,0 0-432,16 1 774,4-7-774,-14 9 0,-4-3 0,-9 3 2166,-13 0-2166,-2 0 0,-4 0 0,0 0 0</inkml:trace>
  <inkml:trace contextRef="#ctx0" brushRef="#br0" timeOffset="2450">8452 2747 24575,'-11'13'0,"1"-2"0,-3 14 0,-1 3 0,2-1 0,-3 11 0,2 3 0,12-11 0,3-1 0,-3 2 0,2-1 0,8 13 0,10-39 0,-14-8 0,8-12 0</inkml:trace>
  <inkml:trace contextRef="#ctx0" brushRef="#br0" timeOffset="3156">8869 2460 24575,'10'6'0,"4"2"0,-5 1 0,22 8 0,-9-4 0,21 5 0,-19-8 0,1-1 0,-13 0 0,-4-1 0,-4 2 0,-13 6 0,-6-4 0,-7 10 0,-12-5 0,-5 6-742,1-6 742,12-4 0,0 0 0,-18 5 0,10-1 0,-6 4 0,2-2 0,-4-2 0,1 0 0,8-1 0,0 2 0,5-4 0,-13 2 0,39-15 0,5-8 0,10-4 0,9-13 0,-9 10 0,2-1 0</inkml:trace>
  <inkml:trace contextRef="#ctx0" brushRef="#br0" timeOffset="3725">9148 2313 24575,'17'40'0,"1"1"0,0 6 0,-2-2 0,-10-16 0,0-2 0,2 2 0,2 2 0,2 7 0,1-2 0,1 11 0,-1-8 0,-2-2 0,-7-4 0,0-8 0,-3-9 0,0-6 0,1-7 0</inkml:trace>
  <inkml:trace contextRef="#ctx0" brushRef="#br0" timeOffset="5080">10627 2492 24575,'36'7'0,"0"1"0,2 1 0,4 1 0,-5-4 0,5 1 0,1 0 0,-2 0-1093,3 1 1,-2 0 0,4 0 272,0 0 1,4 0 0,1 1 0,-1-1 442,-9-1 1,1 0 0,0-1-1,-1 1 1,-2-1 376,1 1 0,-3-1 0,2 0 0,5 1 0,-6-1 0,4 0 0,4 1 0,1 0 0,1 1 0,-2-1 0,-3-1 0,-4 0 0,7 2 0,-5-2 0,-1 1 0,6 0 0,-6 0 0,5 0 0,3 1 0,-1 1 0,0-2 0,-5 1 0,-5-1 0,7 1 0,-7 0 0,1 0 0,4 1 0,0 1 0,-1 1 26,-4-2 1,-1 1 0,-3-1-27,3 2 0,-1 0 349,12 3 0,-2-1-349,-16-3 0,-3-1 0,2 2 0,0 0 0,-2 1 0,3 0 0,8 4 0,5 2 0,-3-1 0,0-2 0,0 0 0,-1 0 0,4 1 0,-3-2 0,6 0 0,-3-1 0,-11 0 0,-1-1 0,6 1 0,-4 0 0,3 5 0,0 4 3276,-18-7-2655,18 9 1658,-10 2-2279,6 5 0,-13-10 0,0 1 0,3 8 1482,1 0-1482,-12-15 0,-1-2 0,8 8 0,-6-12 0,14 20 0,-15-20 0,7 10 0,-9-11 0,0 0 0,-1 0 0,6 6 0,-7-5 0,5 3 0,-7-6 0,0 0 0,0 0 0,0 2 0,0 0 0,16 15 0,-10-12 0,13 12 0,-14-13 0,-4-4 0,3 2 0,-6-6 0,0 2 0,-9-4 0,5 2 0,-7-2 0</inkml:trace>
  <inkml:trace contextRef="#ctx0" brushRef="#br0" timeOffset="8339">4969 4519 24575,'-12'22'0,"-5"6"0,-3 0 0,0 0 0,1-4 0,5-6 0,5-6 0,-6 10 0,4-4 0,-7 4 0,6-9 0,3-4 0,6-3 0,16 5 0,-5-5 0,9 7 0,-5-3 0,-3-1 0,3 3 0,-4-4 0,3 1 0,-1 3 0,2-3 0,-3 3 0,-1-4 0,0 0 0,0 0 0,-2-2 0,3 5 0,12 12 0,-2-1 0,4-2 0,1 0 0,-4-2 0,15 5 0,-25-14 0,-1-2 0,-6-5 0,-5-4 0,0-3 0,-6-6 0,5 4 0,-3-2 0,4 6 0</inkml:trace>
  <inkml:trace contextRef="#ctx0" brushRef="#br0" timeOffset="9376">4756 4705 24575,'12'0'0,"0"2"0,-4-2 0,0 4 0,10-1 0,7 1 0,2 0 0,22 0-548,-11 0 0,-1-1 548,13-3 0,-23 0 0,0 0 0,17 0-309,-17 0 0,0 0 309,16 0 0,5 0 0,-11 0-61,-10 0 1,-1 0 60,-2-2 0,15 1 0,-27 0 1054,1 1-1054,1 0 648,-2 0-648,1 0 133,33-4-133,3 4 0,-19-1 0,0 2 0,20 3 0,-31 1 0,-4-2 0,3-3 0,-5 0 0,5 0 0,-6 0 0,-6 0 0,3 2 0,-2-1 0,1 0 0,0-1 0,-2 0 0,0 0 0,0 0 0,29-6 0,-18 2 0,20-3 0,-27 3 0,-6 3 0,-2 0 0</inkml:trace>
  <inkml:trace contextRef="#ctx0" brushRef="#br0" timeOffset="10373">5885 4553 24575,'6'-2'0,"0"2"0,17 14 0,-12-5 0,15 10 0,-8-8 0,7 6 0,4-1 0,-7 0 0,-5-5 0,-9-5 0,0 2 0,-1-5 0,-1 2 0,10 10 0,-9-6 0,12 10 0,-13-11 0,0 0 0,0-2 0,-2 0 0,-3-2 0,-4 2 0,-3 0 0,-5 3 0,-8 2 0,2 0 0,-11 3 0,-3 0 0,1 2 0,-3-1 0,-1-1 0,-9 8 0,14-10 0,-1 1 0,25-9 0,2-4 0,3 2 0</inkml:trace>
  <inkml:trace contextRef="#ctx0" brushRef="#br0" timeOffset="18131">15673 3573 24575,'15'-30'0,"0"-1"0,11-10 0,-3 3 0,-8 23 0,-4 6 0,-3 1 0,1-3 0,0 2 0,7-18 0,13-8 0,-12 13 0,4-3 0,8-8 0,5-4 0,1 5 0,6 4 0,0 1-665,-8-1 0,1-3 0,-1 8 665,2 10 0,-3 5 0,4-7 0,-1 3 0,5 0 0,4 0 0,-12 4 0,2 1-701,3-1 0,2 0 1,-1 2 700,3 2 0,1 2 0,-6 0 0,6 1 0,-1 0 0,-4 0 0,5 1 0,-2 0 0,2 1 0,1 0 0,-9-1 0,-11 1 0,-17 2 1768,0-2-1768,7 4 0,-5-4 0,12-6 0,-14 3 0,2-7 0</inkml:trace>
  <inkml:trace contextRef="#ctx0" brushRef="#br0" timeOffset="19626">16276 2981 24575,'43'-15'0,"0"0"0,0 0 0,-1 0 0,1 0 0,0 0 0,2 0 0,-5 1 0,2 0 0,7 0 0,-9 2 0,5-1 0,3 0 0,2 0 0,1 0 0,0 0 0,0 0 0,-1 2-365,-5 1 1,-1 0 0,2 0 0,-1 1 0,0 0 0,0 1 0,0-1 0,0 1 0,-1 1-46,1-1 0,0 1 1,0 0-1,-1 1 1,0-1-1,0 1 0,1-1 1,0 0-1,4-1 0,2 0 1,1-1-1,0 0 1,-2 1-1,-1 0 0,-4 0 1,-3 1-411,7-1 1,-5 0 0,-2 2 0,0-1 687,1 1 0,0 0 0,0 0 0,-1-1 132,0 0 0,-2 0 0,2-1 0,4 1-378,0 1 0,3 0 0,3 0 0,1 0 1,-3 1-1,-3 1 378,4 0 0,-5 1 0,1 1 0,7 0 0,-13 1 0,5-1 0,4 1 0,1-1 0,2 1 0,-1 0 0,-1 0 0,-3 1 0,-4 0 0,3 1 0,-3 1 0,-2 0 0,-1 0 0,1 1 0,2 0 0,-1 0 0,1 1 0,2 0 0,-1 0 0,0 0 0,-2 0 0,-3 0 429,13 0 1,-2 0 0,-3 0 0,-3 2-430,5 5 0,-2 2 0,-5-1 0,-1-3 0,0 3 569,-1 7 1,2 5-1,-3 1-569,1 3 0,-2 3 0,-8-5 0,1 2 0,-1-2 0,7 3 0,-4-3 0,4 1 3276,-19-15-2587,-11-10 2587,-4 3-623,4 0-1095,-1 6-1558,1-2 1024,20 26-1024,-8-16 0,7 9 0,-16-20 0,-9-10 0</inkml:trace>
  <inkml:trace contextRef="#ctx0" brushRef="#br0" timeOffset="20458">21729 3240 24575,'17'-29'0,"0"0"0,1 0 0,1-5 0,4-3 0,2 4 0,7-7 0,3-1 0,-1 2 0,-5 5 0,-3 5 0,-4 4 0,4-3-285,2-2 1,2-4 0,3-2 0,0 3-1,-2 3 285,11-2 0,0 4 0,-2 2-1093,-11 6 1,-2 0 0,3 0 858,3-3 1,3-1-1,1 0 1,1 1 233,2 1 0,0 1 0,1 1 0,-2 1 0,5-3 0,-1 2 0,3 0 0,-3 2 0,3 0 0,2 0 0,2 1 0,-9 4 0,2-1 0,1 1 0,0 1 0,0 0 0,-2 1 0,2 1 0,-2 1 0,-1 1 0,2 0 0,3 0 0,-2 1 0,3-2 0,2 1 0,1 0 0,-2 1 0,-2 1 0,-4 1 0,4 2 0,-5 1 0,1 1 0,4 3 0,-4 1 0,6 2 0,1 1 0,2 1 0,-2 1 0,-3 0 0,-4-1 0,-1 2 0,-4-1 0,-1 2 0,4-1 0,-1 0 0,5 0 0,1 1 0,0-1 0,-4 1 0,-6-2 0,17 7 0,-10-1 0,-16-3 0,-4-1 1243,3 3-1243,-4 0 0,-10-3 0,8 5 589,0 0-589,1 1 3276,-6-6-2751,-1-1-525,-3-3 0,5 4 0,-3-1 0,-2-4 0,-6-1 0,-2-4 0,-2 2 0</inkml:trace>
  <inkml:trace contextRef="#ctx0" brushRef="#br0" timeOffset="25855">8934 4075 24575,'6'6'0,"10"-1"0,-2-1 0,25-2 0,-14-2 0,15 0 0,-6 0 0,-3 0 0,13 1 0,8 2 0,-7 3 0,2 2-820,-10-2 1,4 0 0,0 1 0,-3 0 653,0 1 1,-3 1 0,1 0 165,-1 0 0,0 1 0,1 0-781,5-2 0,2 0 0,-3-1 781,-2 0 0,1-2-570,7 0 0,5-2 1,-7-2 569,-12-3 0,-2-1 0,10-3 0,0-1 0,-14 2 0,-3 0 0,20-8 0,-9 5 2857,-14 4-2857,3-1 2530,-16 5-2530,6-2 2438,-3 2-2438,-1-2 0,13 2 0,-13-2 0,8 2 0,-48 0 0,2 0 0,-4 0 0,-1-2 0,-3 0-636,-6 1 0,0 1 636,15-2 0,1 0 0,-6-2 0,-2-2 0,2 2 0,-1-1 0,0-1 0,-8-5 0,0 0-546,8 3 0,0 0 0,2 0 546,0-2 0,2 1 0,5 2 0,1 0-136,-1-1 0,1-1 136,-18-4 0,0-4 0,0 0 0,5 5 0,1-7 0,16 12 1145,-6-5-1145,16 9 1720,-5 1-1720,7 2 317,-15 4-317,13-1 0,-10 1 0,19-1 0,3 0 0,5 1 0,1 1 0,22 4 0,-1 4 0,7-3 0,7 1 0,-1 2 0,3 3 0,-2-2 0,-10-5 0,-1-2 0,1 2-637,11 5 0,2 2 0,-6-4 637,-11-8 0,-3-2 0,5 5 0,0-1-406,-3-5 1,1-1 405,2 2 0,-1 0 0,-2-1 0,0-2 0,0-1 0,-1 0 0,23-3 0,-14-2 0,-9 2 0,-7 3 0,-7 0 1827,2 2-1827,-3-2 895,-5 2-895,2 0 0,8 4 0,-8-3 0,9 5 0,-10-6 0,0 4 0,0-4 0,-1 2 0,-1-2 0,-2 2 0,1-2 0,5 2 0,-1-2 0,5 0 0,-7 0 0,-2-2 0,-3 2 0,-2-2 0</inkml:trace>
  <inkml:trace contextRef="#ctx0" brushRef="#br0" timeOffset="31489">5183 8028 24575,'4'2'0,"11"2"0,-4-4 0,22-2 0,3-3 0,-4 4 0,9 1 0,1 1 0,-3-1 0,10-2 0,0 1-836,-1 2 0,4 1 1,-10-1 835,4-1 0,-40 0 0,0 0 0,0-2 0,-2 2 0,4-2 0,-2 2 2507,2 0-2507,0 0 0,-1 0 0,-1 0 0,-6 0 0,-27 8 0,0-2 0,-4-1 0,-1-1 0,-4 1 0,2 0-325,-11 2 1,0 0 324,6-4 0,-2 0 0,4 0 0,9 1 0,1 1 0,-13 1 0,3 0 0,7 3 0,8 0 0,19-8 0,9-3 324,27-6 1,11-1-325,-11 3 0,1 0 0,12-2 0,-2 0 0,3-1 0,-47 9 0,-6 0 0,-3 1 0,0 1 0,19-10 0,17-2 0,-7-1 0,5 3 0</inkml:trace>
  <inkml:trace contextRef="#ctx0" brushRef="#br0" timeOffset="33127">18848 7952 24575,'8'4'0,"17"1"0,9 0 0,12 0 0,-1-1 0,-4-1 0,-1-2 0,2 1-820,-1 0 1,2 0 0,0 0 0,-3 0-89,-1-2 0,-1 0 1,-3-1 1162,12-7 1,-5 1-256,5 4 608,-16-3 0,-6 0-608,-18 6 0,-1-4 0,-6 4 3068,-19 1-3068,-6 4 0,-23 3-171,21-5 1,-2-1 170,-3 0 0,-5 0 0,-1-1 0,-8 1 0,-1-1 0,4 0 0,5-1 0,2 0 0,-3 1 0,-3 0 0,-4 0 0,-2 0 0,3 1 0,3-1 0,0 0 0,1 0 0,4 0 0,-11 0 0,1-1 0,-2 2 0,-2 0 0,8-1 0,0-1 0,14 0 0,20 0 0,9 0 0,0-2 0,21 2 0,12-5 0,11-3 0,-3 3 0,-2 4 0,0 0 219,3-4 1,2-1 0,-7 2-220,-1 8 0,-30-3 0,0 0 0,-5 1 0,0-1 0,-3 1 0</inkml:trace>
  <inkml:trace contextRef="#ctx0" brushRef="#br0" timeOffset="35975">5089 12652 24575,'33'-8'0,"1"-1"0,6 1 0,5 0 0,-2 1 0,1-2 0,4 2 0,-11 3 0,6 1 0,3 1 0,2 0 0,-3 1 0,-5 1 0,7 4 0,-4 2 0,3-1-656,-6-2 1,3-1-1,1 0 1,-1 1 0,-5 0-438,3 3 1,-3 1 0,-4-1-510,5 0 0,-3-2 2441,-4-1 1,-1 0-840,0 0 0,0-2 828,9-2 1,0-2-829,-5 1 0,-1 0 0,2-2 0,-2 0 0,11-4 0,-26 1 3276,-4 1-1181,-7 2-1044,0 2-1051,2-2 0,-7 4 0,-48-2 0,21 2 0,-4 0-1093,-15-5 1,-9-3 0,2 2 872,14 2 0,1 1 0,-6 0 220,4 0 0,-5-1 0,-5 0 0,-3 0 0,0-1 0,1 1 0,3 1 0,6 0 0,-9 1 0,6 0 0,0 0 0,-4 1-469,6-1 1,-4 1 0,-2-1 0,-1 0 0,3 1 0,4 0 0,6 0 260,-16 1 1,10 0 207,-9 0 0,2 0 0,14 0 0,11 0 0,10 0 0,39-2 0,20 0 0,-14 1 0,2 1 0,2 0-101,1-1 1,2 1-1,2 0 1,-1 1 100,0 1 0,-1 0 0,2 1 0,0 2 0,6 2 0,2 2 0,-1 1 0,-6-2 1197,5 0 0,-4 1-1197,-1 0 0,1 2 0,-17-3 0,-23-6 0,-4 4 0,-1 0 0,-28 9 819,7-6 0,-7 2 0,17-8 0</inkml:trace>
  <inkml:trace contextRef="#ctx0" brushRef="#br0" timeOffset="37653">18680 12549 24575,'29'0'0,"-10"0"0,15 0 0,-11 0 0,12 0 0,1 0 0,6 0 0,6-6 0,2-1 0,-17 6 0,2-1-614,1-4 0,4-2 0,-4 1 614,-3 4 0,-3 0 0,7-5 0,-15 4 0,-44 16 0,-12-2 0,-8-1 0,-4 0-502,8-4 0,2-2 502,-14 1 0,8-3-5,10 4 5,14-4 1742,6 0-1742,22-3 0,-6 1 0,13-3 1103,-9 4-1103,4-6 6,-3 5-6,-5-2 0,-44 3 0,0 0 0,9 0 0,0 0 0,-1-2 0,20 0 0,20-6 0,10-3 0,-1 4 0,-2 0 0,-11 7 0</inkml:trace>
  <inkml:trace contextRef="#ctx0" brushRef="#br0" timeOffset="39161">5767 17022 24575,'37'-5'0,"0"1"0,-7-1 0,0 1 0,4 1 0,1 0 0,12-1 0,-2 0 0,-5 7 0,-4-2 0,-9 2 0,-26 5 0,-11 2 0,-2-6 0,-13 7 0,-6 1 0,-4 1 0,13-7 0,14-11 0,13-1 0,8-7 0,-6 8 0,14-4 0,17 3 0,-4 2 0,14 0 0,-25 4 0,18 0 0,-15 0 0,22 0 0,-31 0 0,2 0 0</inkml:trace>
  <inkml:trace contextRef="#ctx0" brushRef="#br0" timeOffset="40446">18600 17252 24575,'12'-9'0,"7"-3"0,16-2 0,4 2 0,10-1 0,-1 1 0,-14 5 0,-2 1 0,4-1-144,5-2 1,4-1-1,2 1 1,-3 3 143,7 3 0,0 4 0,-6-1 71,-6-2 0,-1 0-71,19 4 0,-21 4 0,-42-1 0,1 2 0,-24 0 0,12-1 432,-16-2-432,8 1 0,-15-4 0,15 2 0,-1-3 0,25 0 0,29 0 0,5 0 0,2-1 0,-1-1 0,-4 1 0,2-2 0,-48 3 0,-9 0 0,-15-5 0,-14-4 0,2 0 0,6 1 0,2 0 0,-1 0 0,-4-1 0,-1-1 0,5 1 0,2 0 0,0-1 0</inkml:trace>
  <inkml:trace contextRef="#ctx0" brushRef="#br0" timeOffset="46465">6385 7454 24575,'0'47'0,"0"-1"0,0-10 0,0-2 0,1 0 0,-2-1-1885,-2 9 1885,2 1 608,-1-6-608,3 2 312,1-17-312,-2-2 0,-2-16 0,-10-14 0,8 7 0,-8-8 0</inkml:trace>
  <inkml:trace contextRef="#ctx0" brushRef="#br0" timeOffset="47063">6238 7740 24575,'41'-4'0,"0"0"0,0 0 0,0 0 0,5-1 0,-2 1 0,-10 1 0,-3 0 0,-9 3 0,-9 0 0,12 0 0,-14 0 0,-2 0 0,-7 0 0</inkml:trace>
  <inkml:trace contextRef="#ctx0" brushRef="#br0" timeOffset="48275">7289 7565 24575,'-15'15'0,"5"-5"0,-6 5 0,8-7 0,-6 13 0,-6 8 0,2-4 0,-7 9 0,15-26 0,-4 7 0,6-13 0,2 2 0,-2 0 0,-9-1 0,3 3 0,-14-6 0,10 2 0,-1-3 0,5-3 0,4-6 0,-1 1 0,3-7 0,1 4 0,-1-3 0,3 2 0,-2 2 0,5 3 0,2-6 0,4 5 0,2-5 0,4 2 0,-3 3 0,-1-3 0,-4 6 0,-2 0 0,1 2 0,3 0 0,3 2 0,1 0 0,0 2 0,0 0 0,4 4 0,-3 0 0,9 9 0,2 2 0,10 5 0,-8-5 0,13 7 0,-24-12 0,12 6 0,-15-8 0,0 0 0,18 18 0,-15-13 0,13 11 0,-20-18 0,1 0 0,2 0 0,1 2 0,7 6 0,-7-7 0,11 6 0,-14-10 0,2 2 0,-5-6 0,-2 1 0</inkml:trace>
  <inkml:trace contextRef="#ctx0" brushRef="#br0" timeOffset="52184">17438 5570 24575,'0'-20'0,"0"3"0,0 5 0,2 1 0,0-2 0,4-2 0,-1 3 0,0 2 0,11-12 0,-8 10 0,8-10 0,-8 14 0,-1-4 0,1 3 0,1-2 0,0 3 0,-1-1 0,3-2 0,-2 2 0,8-14 0,-10 13 0,3-9 0,-2 3 0,-1 6 0,8-16 0,5 1 0,-6 4 0,-1-1 0,1 0 0,0-2 0,2-11 0,0-3 0,2 3 0,-2 1 0,-3 5 0,-1 2 0,3 0 0,0 6 0,-6 11 0,5-8 0,-5 6 0,2-4 0,1 0 0,8-14 0,1 7 0,-1-5 0,-5 13 0,-3 5 0,-3 1 0,6-5 0,4-3 0,-1 2 0,16-2 0,7-1 0,-8 4 0,0 2 0,8-5 0,1 1 0,-9 3 0,-3 0 0,14-8 0,-14 8 0,5-1 0,2 3 0,-1 5 0,-4-1 0,3-1 0,5 3 0,0 2 0,-15 0 0,1 0-243,15-1 1,-2 1 242,-3 3 0,-6 3 0,1 1 0,11 1 0,-9-1 0,7 2 0,-1-1 0,10 3 0,1 1 0,-12-3 0,2 0 0,-3 0-398,4 1 0,-4 0 398,-10-1 0,-2-1 0,11 3 0,-12-4 0,1 1 0,19 3 0,-6 3 0,-19-5 466,-4 2-466,-3 0 0,-3-1 0,6 3 815,7 5-815,-8-4 0,16 6 0,-4-4 0,4 1 0,-1 0 0,5 2 0,-18-7 0,11 5 0,-19-9 0,6 6 0,-6-4 0,3 3 0,-1 0 0,-1-2 0,1 2 0,-2-2 0,3 4 0,-2-3 0,3 3 0,0 0 0,4 4 0,-3-3 0,12 13 0,-15-15 0,12 15 0,-10-15 0,13 15 0,-7-6 0,1 2 0,7 7 0,1 1 0,-3 2 0,0-1 0,-1-2 0,-2-3 0,7 12 0,-13-17 0,5 1 0,-7-9 0,7 6 0,-7-5 0,10 8 0,-13-12 0,9 12 0,-11-12 0,4 5 0,-7-7 0,1 4 0,5 7 0,-4-2 0,14 18 0,-8-11 0,2 2 0,-6-9 0,-6-9 0,-2-2 0,0 6 0,-2-5 0,0 12 0,-1-13 0,2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7:14:43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3855 12075 24575,'22'-2'0,"10"-7"0,-10-2 0,5-1 0,15-5 0,-10 5-414,-9 6 1,3 0 413,-3-2 0,2 0 0,5 4 0,2-1 0,-4-4 0,3-1 0,12 3 0,6 0 0,-5 0 0,-10-1 0,-1 1 68,5 0 0,5-1 0,-7 1-68,7-4 0,-12-2 0,-2 5 0,11-2 0,-7 2 0,7 0 0,6 0 0,-12 3 0,2 0 0,-1 1 0,13-3 0,2-1 0,-5 1 0,1-1 0,0 1 0,-5 2 0,-2-1 0,0 1-759,10-2 0,0 0 759,-13 2 0,-1 2 0,-1 2 0,2 6 0,-4 2-121,15-1 121,1 8 0,-13-4 0,-11-2 0,19 7 0,-7-3-360,-12-3 0,0 0 360,1 0 0,0 0 0,1-2 0,3 0 0,5 1 0,3 2 0,-3-2 0,-1-2 0,2 0 0,7 1 0,4 1 0,-5-2 0,-9 0 0,-2-2 0,10-2 0,0 1 0,-12 1 0,-1 0 0,15 0 0,-3 0 0,6 2 0,-16-2 0,-3-1 0,-8-1 0,-8-1 2043,5 0-2043,-3-1 129,-3 0-129,3 0 810,-1-2-810,-2 2 0,5-3 0,17 0 0,14 2 0,-19 0 0,0-1 0,2 2 0,-1 0 0,10 3 0,-7-2 0,0-1 0,5 3 0,5-1 0,-1 0 0,-4-1 0,1 1 0,0 0 0,4-2 0,-13 0 0,1 0 0,21 0 0,-4 2 0,4-2 0,-9 3 0,0 0 0,-15-2 0,2-1 0,13 1 0,6-1 0,-3-1 0,0-1 0,-1-1-655,-7 1 1,1 1 0,-2-1 654,8-3 0,-4 1 0,-10 4 0,0-1 0,-1-3 0,1 0 0,12 3 0,0 1 0,-12-2 0,0 0-275,9 2 1,-1 0 274,6 0 0,6 0 0,1 0 0,-21 0 0,0 0 0,0 0 0,-1 0 0,1 0 0,0 0 0,0 0 0,-1 0 0,17-3 0,-7-2 0,7-1 0,-5-1 0,-11 2 0,-1-1-428,12-1 0,6-1 1,-7 2 427,6 1 489,-11 3 1,1 0-490,6 2 0,-13 0 0,-2 0 0,1 0 539,-11 0-539,-1 0 1400,-4 0-1400,6 0 877,-3 0-877,2 0 0,-4 0 0,-5 0 0,1 0 0</inkml:trace>
  <inkml:trace contextRef="#ctx0" brushRef="#br0" timeOffset="8847">3739 16144 24575,'36'16'0,"1"0"0,-3-5 0,2-2 0,7-2 0,3-3-1091,-2-3 1,2-1 0,2-1 1090,-3 1 0,1 0 0,8 0 0,-17 0 0,6 0 0,3 0 0,2 0 0,0 0 0,-1 0 0,-2 0 0,-4 0-656,3 1 1,-3 0-1,-2 0 1,1 0 0,3 0 188,1 0 0,4 0 1,2 0-1,0 0 0,-1-1 1,-4 1-1,-6 1 467,9 0 0,-6 0 0,0 0-195,5 0 0,1 0 1,-2-1 194,-2-2 0,0-1 0,-1 0 0,0 0 0,0 1 0,2-2 0,-1-2 0,3 0 0,0-1 0,-1 0 0,1 0 0,-1 0 0,3 0 0,-7 1 0,2 0 0,2 1 0,-2-1 0,-4 1 0,4 0 0,-4 0 0,3 1 0,5 2 0,6 2 0,-2 0 0,-6 2 0,0 1 0,0 2 0,3 0 0,4 0 0,-8 1-250,-13 0 0,-4 0 250,4-1 0,-1 0 664,15 3-664,-4-5 0,-4 3 0,-5-7 0,0 1 0,8 2 0,-11-3 0,2 0 0,15-2 0,4 0 0,-17 0 0,1 0 0,0 0 1092,5-2 0,1-1 0,0 0-922,-4 2 1,-1-1 0,-4 0-171,1-5 0,-3 0 0,1 3 0,0 1 1332,4-4 1,-2 0-1333,14 0 871,0 0-871,-28 4 354,7 5-354,2-8 1644,10 5-1644,-11-3 228,-11 4 0,-12 2 0,-2 0 1</inkml:trace>
  <inkml:trace contextRef="#ctx0" brushRef="#br0" timeOffset="18998">4001 16011 24575,'13'0'0,"23"2"0,5 0 0,-8-1 0,0 0 0,7 1 0,-3-1 0,-3-1 0,-2 0-1639,4 2 1,1 0 1054,0-2 1,0 1 583,-6 1 0,-1 0 88,2-2 1,-1 0-89,2 0 0,-3 0 975,11 0-975,-12-2 0,-19 4 0,-2-2 2236,0 4-2236,0 0 1056,-2 0-1056,1 0 0,-1-2 0,-4 2 0,-19 0 0,-25 3 0,-7 2 0,14-4 0,-1 1-1093,-6-1 1,-4-1 0,4 1 879,5-1 1,3 0 212,-3-1 0,-1 0-501,-8 1 0,3 1 501,-4 0-20,59-20 20,11 9 0,9 2 0,5-4 0,6-1 0,-1 1-829,-5 3 1,0 2 0,-1 0 828,1-1 0,0 0 0,0 1 0,-2 1 0,-1 0 0,1 0 315,5-2 0,1 1 0,-3 0-315,1 2 0,-1 1 392,1-1 1,-4 0-393,-5 1 19,-24 4-19,-22 1 0,-15 5 0,7-3 0,-2 0 792,-4 3 0,-1-1-792,-3-1 0,-1-1 0,-4 1 0,-5-1 0,8-2 0,-5-1 0,0-1 0,2 1 0,-1-2 0,2 0 0,-3 1 0,0 1 0,-2 0 0,-1 0 0,2-1 0,-3-2 0,2-1 0,3 0 0,-4 2 0,3 1 0,0-3 0,7 0 2316,14-2-2316,51-7 0,3 4 0,8 0 0,0 2 0,-8 0 0,-1 1 0,5 0-185,3 1 0,7 1 0,2 0 0,-3 0 1,-9 2 184,1 2 0,-4 1 0,6-3 0,2 1 0,-23 1 0,-28 1 0,-40 3 0,-1-3-768,10 1 1,-2 1 767,6-5 0,1 1 0,-4 2 0,-1 0-367,-2-1 1,0-2 366,4 1 0,3-1 0,5-2 0,2 0 939,-2 0-939,17 0 0,41-5 0,18 0-301,-14 1 1,7 0 0,0 1 300,0 1 0,1 0 0,0 1 225,-2-1 0,0 0 0,-2 1-225,15 1 0,-6 0 0,-8 0 765,-6 0-765,-33 6 0,-6 4 0,-11 1 245,-8 4 1,16-11 0,-2 2 0</inkml:trace>
  <inkml:trace contextRef="#ctx0" brushRef="#br0" timeOffset="21554">5508 16040 24575,'37'3'0,"-1"-2"0,-1 0 0,2-2 0,-10-3 0,3 0 0,18 3 0,2 0 0,-13-3 0,2 0 0,-2 4 0,5 2 0,1 1 0,-2 1-1093,4 0 1,-2 2 0,2-1 272,-7-1 1,1 0 0,0 0 0,-2 1 525,7 3 0,-2 1 0,-1-1 7,7 1 0,0-2 287,-16-3 0,1 0 0,4 0-606,0 1 0,4 1 0,2 1 0,-1-2 1,-4 0 605,4-2 0,-3 0 0,3 0 0,5 3 0,4 2 0,0 0 0,-8-1-440,1-1 0,-5-1 440,-2 3 0,2-1 623,8-2 0,4 0 1,-6-1-624,-11-1 0,-2 0 0,5 1 0,3-1 0,-14-1 1646,-19-2-1646,-27 2 0,-14 0 0,8-3 0,-2-2 1092,-7 2 0,-5-1 0,1-1-1010,-8-5 0,-3-1-82,9 1 0,-4 0 0,-2 0 0,3 0 0,-4-1 0,2 0 0,-4 1-564,11 3 0,-3 1 0,0-1 0,0 1 0,2 0 564,0-1 0,3 1 0,0 0 0,-1 1 0,-12 1 0,0 0 0,0 0-628,4-2 0,0 0 1,1 1 627,5 2 0,1 0 0,1 1 0,-12-3 0,4 2 0,13 5 0,3 0 0,-8-3 0,56 2 0,14-4 0,8-2 0,3 2 0,5 0-213,-4 0 1,4-1 0,-2 1 212,-7 0 0,-1 1 0,4 1 0,-4-1 0,3 1 0,2 0 0,-1 1 0,-3-1 0,1 0 0,-3 0 0,1 1 0,1 0 0,9 1 0,2 1 0,1 1 0,-3-1 0,-6 0 0,-1 1 0,-1-1 0,-3 0 0,0 2 0,-2 0 0,0-1 0,5-1 0,1-1 0,-13 1 3276,-15 2-3189,-33-3 0,-23-2 1,0 0-88,10-1 0,-1-1 0,-5-1 311,-2 1 0,-7 0 0,-5-1 1,0 0-1,4-1 0,5 1-311,-6-2 0,5 0 0,0-1-45,2 1 1,-5 1 0,7-2-1,16-3 45,20-6 0,28 8 0,13 2 0,8-4 0,6 1-133,-3 2 0,3 2 0,-1 0 133,-8 1 0,-1 0 0,1 0 0,-2 0 0,2-1 0,0 0 0,-4 1-658,0 2 0,-4 0 0,1-1 658,0 0 0,0-1 0,0 0-145,5 2 1,1 0-1,-4 0 145,-4 0 0,-3 0 73,11 0 0,-16 0-73,-25 0 0,-37 7 0,-16 3 0,23-5 0,-3-1 0,-9 1 0,-10 0 0,0 0 0,9-1 1638,7-1 0,5-2-1559,-10-2 0,17-2-79,51-1 0,19-1 0,-10 2 0,0 0 952,13-2 0,-3 1-952,-10 4 1799,-17 0-1799,-14 2 0,-33 2 0,-4 1 0,-1 1 0,-11-1 0,17 0 0,0-1 0</inkml:trace>
  <inkml:trace contextRef="#ctx0" brushRef="#br0" timeOffset="30095">15305 11918 24575,'10'0'0,"4"0"0,-2 0 0,1 0 0,8 0 0,-1 0 0,11-5 0,4-1 0,15 4-1106,-13-4 0,1 1 1106,-10 2 0,-2 2 0,24 0 0,-18 2 0,6 0 0,-4 1 0,0 1 0,0 0 0,0 0 0,3 0 0,-3 0-465,-2 2 0,-3-1 465,-1-1 0,1-1 0,20 1 0,1-1 0,-15 1 0,0-2-1172,12-2 0,0-2 1172,-12 1 0,-3-1 0,-3-1 0,-1-2 0,0 0 0,0 0 0,8-3 0,1 0 908,-4-2 0,1 0-908,2 2 0,0 1 450,1-2 1,-1 0-451,-10 5 0,0-1 0,9-3 0,-1 0 0,13-2 0,-4 1 0,-10 3 2769,-9 6-2769,11-2 0,-6 3 0,13 2 0,-3 1 0,0 0 0,-11-1 0,-1-2 0,4 0 0,0 0 0,-3 0 0,-12 0 0,-4 0 0,0 0 0,18-2 0,2 0 0,-7 1 0,9-1 0,-4 0 0,-19 2 0,-5 0 0,-1 0 0,-4 0 0</inkml:trace>
  <inkml:trace contextRef="#ctx0" brushRef="#br0" timeOffset="31500">17848 11859 24575,'-6'0'0,"0"0"0,4 2 0,-2-1 0,2 0 0,-2-2 0,0-2 0,0-1 0,1 2 0,2 0 0</inkml:trace>
  <inkml:trace contextRef="#ctx0" brushRef="#br0" timeOffset="33999">18155 11978 24575,'-5'1'0,"3"0"0,25 1 0,-3-2 0,14 1 0,7 2 0,-3-1 0,2 1 0,-1 1 0,9 3 0,1 1-917,0-2 1,4 0-1,-7 1 917,-14 0 0,-3 0 0,7 0 0,-3-1 0,1-2 0,-17 0 0,-8-4 0,0 0 0,39 0 0,-6 0 0,4-1 0,8 2 0,-16 1 0,2 3 0,2 0 0,-2-1 0,8 0 0,-2 0 0,2 1-628,-7 0 1,1 1 0,0 0 0,-4-1 627,11 1 0,-6-2 0,-11 1 0,-2-1 805,-2-4 0,1 1-805,0 1 0,3 0 0,11 0 0,5-1 0,-4 0 0,-6 0 0,0-1-531,6 2 1,5-1 0,-7 0 530,-12-1 0,-4 0 0,2 0 0,-1 0-274,1 2 0,0 0 274,-2 0 0,3-3 0,5 0 0,8-3 0,-1 0 0,-4 1 0,3-1 0,0 0 0,2-2 0,8-1 0,-2 0 0,-9 1 0,-9 1 0,-4 0 0,8-1 0,-1 0 0,7 1 2423,-2 4-2423,-7 4 763,-2 2-763,5 1 0,-2-3 0,4 2 0,8 1 0,-1-2 0,-4-2 0,-1-2 0,1 1-164,7 3 1,0 1 0,-2-2 163,7-1 0,-3-4-202,-6-5 0,-4 0 202,0 4-23,-4-7 1,-3 1 22,-13 8 0,4-5 0,-11 5 2294,2-2-2294,-3 2 1192,-1-1-1192,0 1 55,-5 0-55,-3-1 0,-17 4 0,6-2 0,-10 2 0,14 0 0,-8-11 0,6 5 0,-4-7 0,8 7 0</inkml:trace>
  <inkml:trace contextRef="#ctx0" brushRef="#br0" timeOffset="36762">15760 16015 24575,'8'0'0,"0"0"0,0 1 0,0 0 0,15-5 0,5-1 0,6 2 0,-5-4 0,0 0 0,11 7 0,-1-3 0,2 0 0,-5 2 0,1 1-277,-1-1 0,3 0 0,0-1 277,0-1 0,1-2 0,0-1 0,-2 0 0,1-2 0,0 0 0,-1 0 0,3-1 0,0-1 0,-1 0-485,6-2 1,0-1-1,-9 1 485,1 0 0,-5 3 0,-21 7 0,3 2 0,-1 0 770,3 0-770,5-2 1515,-9 1-1515,6-1 0,-10 4 0,3-1 0,-2 2 0,-2-2 0,5 0 0,-7-1 0,0 0 0</inkml:trace>
  <inkml:trace contextRef="#ctx0" brushRef="#br0" timeOffset="37950">19477 16072 24575,'34'8'0,"1"-1"0,-1 0 0,-3 2 0,3 0 0,7-3 0,8 1 0,2-1 0,-6 0-1639,6 2 1,-3-1 545,-5-5 1,2-2 0,0-1 585,2-3 1,0-1-1,-2-2 325,-9 2 1,-1-2 0,0 0 181,8-3 0,1-1 0,-4 2 597,4 3 1,-6 0-598,2-2 0,-20 9 0,-22 0 0,-10 1 0</inkml:trace>
  <inkml:trace contextRef="#ctx0" brushRef="#br0" timeOffset="39329">19068 14398 24575,'-2'13'0,"-2"-1"0,-3-1 0,-1-2 0,0 3 0,0-4 0,-4 4 0,-1 13 0,5-1 0,3 1 0,-1 17 0,6-14 0,3-2 0,9 2 0,5-2 0,2-1 0,-4-10 0,16 2 0,6-2 0,-4-10 0,1-1 0,11 7 0,-1-1 0,-9-10 0,-3-4 0,6-3 0,-14-6 0,-2-13 0,-12 11 0,-3-7 0,-3 14 0,0-4 0,-2 3 0,0-3 0,-2 4 0,-2 0 0,-2 0 0,-8-8 0,3 6 0,-9-9 0,7 10 0,1-1 0,2 4 0,1 1 0,0 0 0,-3-1 0,-16-4 0,14 4 0,-14-4 0,20 6 0,0 2 0,0 0 0,1 2 0,-2 0 0,2 0 0,-1 0 0,2 0 0,16-7 0,-10 5 0,13-5 0</inkml:trace>
  <inkml:trace contextRef="#ctx0" brushRef="#br0" timeOffset="39916">19905 14748 24575,'5'-23'0,"1"2"0,8-8 0,25 1 0,-2 5 0,-7 10 0,3 1 0,7-5 0,0 3-832,-9 5 1,-1 1 831,8-3 0,-1 1 0,11 1 393,-5 4-393,-16 2 0,1 8 0,-19 0 0,14 19 0,-8 3 0,9 8 0,-6 0 0,2-9 1260,-5-9-1260,-1-5 10,-7-10-10,-2 0 0,0-2 0,3-4 0,-1-1 0,7-10 0,6-7 0,-1 2 0,-3 3 0,-10 12 0</inkml:trace>
  <inkml:trace contextRef="#ctx0" brushRef="#br0" timeOffset="40405">20901 14387 24575,'8'48'0,"0"0"0,1 0 0,-4-11 0,-1-3 0,3 0 0,7 16 0,1-4-1321,-8-21 1,1-1 1320,3 15 0,1 3 420,1 5 0,-1-4-420,-4-8 435,15 5-435,-14-67 0,0 3 0,-1 6 0</inkml:trace>
  <inkml:trace contextRef="#ctx0" brushRef="#br0" timeOffset="41749">21290 14417 24575,'-16'24'0,"5"0"0,9-15 0,19 23 0,-10-18 0,14 15 0,-9-22 0,6 0 0,5 2 0,1 0 0,11 5 0,-2 0 0,-2 3 0,2 13 0,-2-4 0,-10 9 0,-7-6 0,-2 2 0,2 9 0,-8-17 0,-1 1 0,-6-16 0,-3 0 0,-12-2 0,3-4 0,-7 2 0,-26-12 0,14 2 0,-11-6 0,-1-1 0,8 3 0,10-1 0,3 2 0,13 4 0,6-9 0,7 0 0,0-5 0,2 3 0,-1 7 0,-2 3 0,0 0 0,2 0 0,0-6 0,0 3 0,2-3 0,0 0 0,-2 3 0,4-3 0,-2 4 0,2 0 0,0 0 0,8-22 0,-12 16 0,6-16 0,-15 20 0,2 3 0,-3 0 0,2 1 0,0 1 0,-5-6 0,-6-4 0,-6-4 0,4 4 0,3 4 0,10 7 0,-1 0 0,4 0 0,-4 0 0,2 0 0,-1-2 0,2 1 0,-2 1 0,4 0 0,-4 2 0,0-4 0,0 2 0,-1-2 0,2 0 0,1 1 0,-1 1 0,1 3 0</inkml:trace>
  <inkml:trace contextRef="#ctx0" brushRef="#br0" timeOffset="42503">21897 14521 24575,'-14'6'0,"3"0"0,-6 9 0,8-5 0,-11 21 0,4-9 0,1 5 0,5-9 0,8-10 0,4 0 0,8 2 0,-3-3 0,10 4 0,-8-8 0,3 3 0,-4-6 0,7 0 0,1-6 0,-2 1 0,12-28 0,-20 9 0,11-10 0,-19 15 0,-9 1 0,3 7 0,-6-6 0,7 9 0,-13 4 0,14 0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6:22:28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 1375 24575,'43'-6'0,"0"1"0,0-1 0,0 0 0,6 1 0,-2 0 0,0 0 0,-3-3 0,-1-1 0,-2 1-1639,7 0 1,-2 0 1125,-4-3 1,-1 1 512,-1 4 0,2 1 0,-3-1 0,2-1 0,-1 1 0,6 0 0,-1 1 0,-9 0 0,0-1 0,-1 1 0,16-3 0,-3 1 0,-18 5 0,3-1 160,2 0 1,6 0 0,2 0 0,-2-1-161,6-1 0,-1 0 0,2 0 0,-2 1 0,1 1 0,2 0 0,4 2 0,-11 1 0,4 0 0,3 2 0,-1 0 0,0 0 0,-4 0 0,-3 0-820,2 0 1,-4 0 0,-1 1 0,4 0 772,-2 2 0,5 0 0,2 1 0,-2 0 0,-4 1 0,-6-2 47,9 3 0,-5 0-612,2 0 1,0 0 611,-2 0 0,-1-1 0,-1-4 0,1-1 0,-5 2 0,2 1 0,-3-1 0,-2-3 0,-1 0 0,10 4 0,-6 0 1506,-11-5-1506,-10 4 409,3-1-409,-6 1 3276,5 1-1915,17 7 528,-5-4-1889,16 9 0,-13-6 0,-7 2 0,13 2 0,-10-4 0,2 0 0,-6-4 0,-9-5 0,34 8 0,-5-8-459,-7 2 1,1-1 458,14-3 0,-1 0-69,-12 0 69,-1 0 0,-5 0 0,0 2 0,7-1 0,-6 1 0,5-2 0,4 0 0,-2 0 319,10 0-319,0 0 0,2 0 0,-1-4 0,-6 0 0,0 0 0,3-2 0,-12 2 0,-2-1 71,-7 0-71,-9 0 0,0 0 0,-4 4 0,-6 1 0,0 0 596,0 0-596,-2 0 0,2 0 0,0 0 0,0 1 0,2 0 0,-1 1 0,0-2 0,-2 0 0,1 0 0,0 0 0,-2 0 0,5 0 0,2 0 0,0 1 0,0 0 0,-3 1 0,0-2 0,1 0 0,-1 0 0,-2 0 0,2 0 0,-2 1 0,0 0 0,0 1 0,0-2 0,-4 0 0,2 0 0</inkml:trace>
  <inkml:trace contextRef="#ctx0" brushRef="#br0" timeOffset="15933">660 4157 24575,'-2'-17'0,"0"-9"0,5 12 0,-3-9 0,7 1 0,0-8 0,5-2 0,0 2 0,-2 3 0,-1 4 0,1-19 0,0 3 0,0 2 0,2-2 0,-6 21 0,6-8 0,-3-8 0,4 8 0,-4-1 0,2-1 0,10-11 0,-2 5 0,0 6 0,-10 19 0,20-27 0,-12 15 0,10-14 0,-11 17 0,-7 9 0,3-3 0,-4 4 0,0 0 0,-2-1 0,12-10 0,-5 5 0,7-6 0,-8 8 0,-4 4 0,0 2 0,0-2 0,0 1 0,0-1 0,0 0 0,0 0 0,8-7 0,-7 5 0,7-6 0,-5 7 0,1 0 0,4-3 0,-4 5 0,0-3 0,-4 5 0,-2 1 0,2 1 0,-2-1 0,11-8 0,-3-1 0,8-5 0,-2 3 0,0 0 0,14 2 0,-11 2 0,7 2 0,-15 6 0,0 1 0,1 2 0,19 0 0,-15 0 0,21 0 0,-12 3 0,1 0 0,1-1 0,17 3-332,-14-1 0,-1 0 332,3 0 0,-1 4 0,-12-2 0,9 9 0,-16-5 0,7 6 0,-5 4 664,-8-9-664,18 26 0,-10-18 0,11 20 0,-13-22 0,3 3 0,-7-10 0,0-1 0,3 1 0,-6-2 0,6 5 0,1 3 0,5 9 0,-3-3 0,9 17 0,-14-19 0,12 19 0,-14-25 0,11 15 0,-10-15 0,6 9 0,-8-8 0,0-3 0,0 3 0,14 15 0,-7-10 0,8 10 0,-13-18 0,-4-4 0,1 3 0,3 7 0,0 5 0,8 19 0,-6-16 0,8 11 0,-12-24 0,17 26 0,-14-22 0,13 19 0,-16-24 0,6 3 0,-7-6 0,6 6 0,-2-2 0,10 10 0,-10-8 0,5 4 0,-12-11 0,2 0 0,0 0 0,4 4 0,1 0 0,3 5 0,-3-5 0,2 1 0,-3-4 0,0-1 0,15 8 0,-1-1 0,2 0 0,-3 1 0,-16-11 0,3 1 0,3-2 0,-5-4 0,5 2 0,-7-2 0,4-6 0,4-6 0,-2 0 0,8-8 0,-12 11 0,11-10 0,-2 7 0,1 0 0,4-1 0,1 1 0,2 0 0,6-3 0,-1-1 0,-6 4 0,-1 1 0,17-10 0,-20 8 0,6-1 0,-11 4 0,5-5 0,0-2 0,2-3 0,-1 4 0,0 0 0,3-8 0,-6 7 0,15-16 0,-21 15 0,5-2 0,1 0 0,0-3 0,4-3 0,-4 3 0,-10 10 0,4-6 0,-1 6 0,15-16 0,6-6 0,-3 3 0,0 0 0,-5 5 0,1-1 0,-2 0-503,4-5 0,-3 3 503,3-4 0,-10 11 0,3 3 0,-2 3 0,0 1 0,14-10 0,-15 11 1006,6-6-1006,-16 11 0,6-2 0,-2 0 0,-1 2 0,3-4 0,-6 5 0,10-8 0,-2 2 0,4-3 0,-5 5 0,-5 5 0,-3 2 0,4 0 0,1 1 0,-1 1 0,0 2 0,3 2 0,-2 2 0,3 0 0,-4 1 0,-4 0 0,3-2 0,7 0 0,-1 2 0,5 0 0,-1 3 0,-4-1 0,10 5 0,-10-1 0,12 5 0,-12 0 0,9 3 0,-12-4 0,8 5 0,-12-8 0,5 2 0,-7-4 0,0 0 0,0 1 0,1 2 0,12 8 0,-7-1 0,20 12 0,-5-4 0,-3-4 0,-1-1 0,-17-13 0,7 5 0,1 2 0,1 3 0,1 6 0,-3-5 0,5 12 0,2-8 0,1-1 0,6 11 0,-8-12 0,0-3 0,-3-2 0,-6-7 0,7 7 0,-9-6 0,5 6 0,-6-5 0,-1-2 0,7 12 0,5 18 0,-1-5 0,1 8 0,-9-24 0,-2-7 0,3 1 0,-3-3 0,3 3 0,-4-4 0,0 0 0,0 0 0,-2 0 0,4 4 0,-4-5 0,4 2 0,5 1 0,-1-3 0,2 5 0,-4-6 0,-4 2 0,3-1 0,2 3 0,-1-2 0,0-1 0,1 3 0,0-2 0,5 2 0,-6-3 0,3-1 0,-2-4 0,0 4 0,-3-6 0,-5 2 0,1-2 0,1 0 0,-1 0 0,9-2 0,14-19 0,-2 5 0,11-15 0,-18 16 0,0-2 0,-8 7 0,0-1 0,-4 2 0,3 0 0,12-11 0,-8 8 0,7-8 0,-13 8 0,19-8 0,-10 5 0,13-5 0,-9 8 0,12-8 0,3-1 0,-15 6 0,0 0 0,14-4 0,0-4 0,-6-6 0,-1-3 0,0 2 0,2-3 0,0 0 0,3-2 0,-1 0 0,-5 5 0,-1 2 0,-1 1-390,7-6 1,-4 3 389,5-6-345,-12 11 345,-11 11 0,9-8 0,-7 9 0,1-4 0,-5 5 191,-8 4 0,-1 4 1,-4 4-1</inkml:trace>
  <inkml:trace contextRef="#ctx0" brushRef="#br0" timeOffset="48158">9552 4180 24575,'20'3'0,"-5"-2"0,9 3 0,-8-6 0,-1 0 0,-5-2 0,-3 1 0,-2 0 0,4 2 0,0-1 0,15 2 0,-10 0 0,8 0 0,-14-1 0,1-2 0,-1-1 0,0 2 0,3-2 0,-3 4 0,6-2 0,-6 2 0,5 0 0,-3 2 0,1-2 0,2 4 0,-4-2 0,7 0 0,-7 2 0,2-4 0,-3 2 0,0-2 0,1 2 0,6-2 0,1 2 0,4-2 0,-1 0 0,9 3 0,-3 1 0,11 4 0,-13-2 0,8 0 0,-12-3 0,4-1 0,-12-2 0,-3 0 0,0 0 0,1 0 0,-1 0 0,3 0 0,-2-2 0,35-2 0,-18 2 0,0 0 0,0 1 0,-3 1 0,-1 0 0,-9-2 0,-2 1 0,1 0 0,-5 1 0,3 0 0,-1-2 0,-2 1 0,5-2 0,-4 2 0,4-2 0,0 2 0,1-1 0,-1 2 0,6-2 0,-7 2 0,11-4 0,-13 4 0,3-4 0,3 2 0,-6-2 0,22-2 0,-12 0 0,11 1 0,-11 1 0,-4 4 0,8 0 0,0 0 0,-2-1 0,0 0 0,-12-1 0,6 2 0,-3 0 0,7 0 0,-6 0 0,5 3 0,17 3 0,-8 2 0,18 2 0,-10-6 0,-8 0 0,1-1 0,7 0 0,11 1 0,-24 0 0,-1-3 0,0 1 0,-6-2 0,0-2 0,-5 0 0,6-1 0,-8 2 0,0 1 0,3-3 0,-2 1 0,2-3 0,-2 3 0,-1-2 0,-2 4 0,2-4 0,1 4 0,3-4 0,11 3 0,-10-3 0,9 2 0,-13-2 0,6-1 0,5 3 0,-6-1 0,5 3 0,-11 0 0,0 0 0,6 2 0,-3-1 0,3 0 0,-4-1 0,1 0 0,2 0 0,0 0 0,-2-1 0,1 0 0,-3-1 0,3 2 0,3-2 0,-5 2 0,5-2 0,-7 2 0,0 0 0,4 0 0,-3 0 0,3 0 0,-4 0 0,2 0 0,-3 0 0,0 0 0,-3 2 0,9-2 0,1 4 0,2-4 0,-4 2 0,-6-2 0,0 0 0,-2 2 0,2-2 0,-4 2 0,0-2 0</inkml:trace>
  <inkml:trace contextRef="#ctx0" brushRef="#br0" timeOffset="60158">5604 5721 24575,'6'14'0,"10"25"0,0-14 0,-5-1 0,0-1 0,3-2 0,5 4 0,-9-12 0,6 3 0,-5-7 0,-3-4 0,3 1 0,6-15 0,-3 3 0,15-7 0,-11 3 0,22-6 0,-7-3 0,8-4 0,-5-4 0,-18 11 0,1-3 0,-11 9 0,-2 3 0,2-1 0,-2 3 0,0 0 0,5-6 0,-7 7 0,3-3 0</inkml:trace>
  <inkml:trace contextRef="#ctx0" brushRef="#br0" timeOffset="74534">7080 8562 24575,'21'24'0,"-3"-5"0,-10-6 0,0-5 0,-4 0 0,4 1 0,0 2 0,0-2 0,8 10 0,-9-9 0,4 4 0,-5-7 0,-3-2 0,6 2 0,-1 3 0,1-1 0,3 1 0,-2-1 0,2 2 0,1-2 0,6 9 0,-9-10 0,5 6 0,-7-7 0,4 1 0,0 3 0,1-3 0,-3 0 0,-3-6 0,0 2 0,1-4 0,-2 2 0,0-2 0,-2 2 0,2-2 0,-2 4 0,2-4 0,0 4 0,13 7 0,-4-1 0,6 6 0,-2 1 0,-7-8 0,2 3 0,-7-7 0,-3-2 0,2 1 0,0-2 0,2 0 0,2-1 0,9 4 0,-7 0 0,6 2 0,-6-1 0,0 1 0,1 0 0,4 1 0,-10-5 0,5 2 0,-8-4 0,0-1 0,1-4 0,-2 1 0,1-1 0</inkml:trace>
  <inkml:trace contextRef="#ctx0" brushRef="#br0" timeOffset="76091">9192 9099 24575,'14'-4'0,"-4"0"0,5-2 0,3-2 0,11 0 0,14-9 0,2 5 0,-20 3 0,0-1 0,6 3 0,-2-3 0,-14 7 0,-3-2 0,14-3 0,-15 3 0,15-3 0,-17 2 0,2 1 0,-3-1 0,0 0 0,4-2 0,-4 2 0,4-3 0,-4 5 0,0-2 0,4-2 0,0-2 0,5-5 0,-1-1 0,-4 3 0,0 1 0,3-1 0,-5 4 0,5-4 0,-7 5 0,0 0 0,4-4 0,-3 5 0,1-3 0,-3 5 0,0 0 0,4-6 0,-2 5 0,5-7 0,-2 4 0,2-3 0,-1 4 0,2-7 0,-6 7 0,3-6 0,-4 6 0,0 2 0,-2 0 0,0 2 0,-2 0 0,2-4 0,0-1 0,0 1 0,0 0 0,-2 4 0,-2 0 0,0 3 0,-2 0 0,0 3 0</inkml:trace>
  <inkml:trace contextRef="#ctx0" brushRef="#br0" timeOffset="77799">7927 8930 24575,'6'-4'0,"0"2"0,0 0 0,3 0 0,0 2 0,3-2 0,-4 0 0,0 2 0,18-2 0,-15 2 0,13 0 0,-20 0 0,0 0 0,0 0 0,0 0 0,0 2 0,0 0 0,-2 2 0,-12 8 0,2-1 0,-16 9 0,13-7 0,-4-1 0,4-3 0,2 0 0,-6 1 0,-8 10 0,6-8 0,2 2 0,21-18 0,7-5 0,7-5 0,-7 5 0,-2 0 0,-2 4 0,-5 1 0,0 2 0</inkml:trace>
  <inkml:trace contextRef="#ctx0" brushRef="#br0" timeOffset="78283">8028 8992 24575,'8'0'0,"21"12"0,-16-7 0,15 8 0,-21-10 0,-2-2 0,0 1 0,-1-1 0,4 5 0,1 4 0,-3-2 0,0-1 0</inkml:trace>
  <inkml:trace contextRef="#ctx0" brushRef="#br0" timeOffset="79283">7901 9153 24575,'8'2'0,"0"-1"0,4 0 0,-3-1 0,6-1 0,-2 0 0,-1-2 0,0 2 0,-4-1 0,7 2 0,-1-1 0,4-2 0,-8 1 0,-1-2 0,-4 4 0,4-4 0,-4 4 0,6-4 0,-6 4 0,7-4 0,-8 4 0,6-2 0,-6 2 0,2 0 0,-4 0 0,0 0 0</inkml:trace>
  <inkml:trace contextRef="#ctx0" brushRef="#br0" timeOffset="79903">8090 9157 24575,'2'8'0,"-2"0"0,6 7 0,-2 6 0,1 10 0,-2 2 0,-1 0 0,-2-1 0,1-4 0,0-5 0,-1-17 0,2-4 0,-2 0 0,2-2 0</inkml:trace>
  <inkml:trace contextRef="#ctx0" brushRef="#br0" timeOffset="80843">8218 9018 24575,'29'10'0,"9"4"0,-14-7 0,11 8 0,-7-6 0,-10-2 0,-10 8 0,-12-6 0,-8 8 0,-2 1 0,-7 1 0,-8 6 0,6-11 0,0 0 0,13-14 0,2 6 0,4-4 0,5-10 0,-1 7 0,6-12 0</inkml:trace>
  <inkml:trace contextRef="#ctx0" brushRef="#br0" timeOffset="81519">8474 8942 24575,'2'13'0,"-1"23"0,0 8 0,-1-5 0,0 1-1093,0-1 1,0 2 0,0-2 665,-1 4 0,2-4 1064,0-12 1,1-3-638,-1 6 674,5-14-674,-8-16 0,-8-25 0,6 16 0,-7-18 0</inkml:trace>
  <inkml:trace contextRef="#ctx0" brushRef="#br0" timeOffset="113912">5174 7103 24575,'-8'2'0,"-4"2"0,3 2 0,-14 13 0,12-8 0,-11 12 0,11-4 0,0-1 0,6 2 0,3-4 0,5-7 0,4 6 0,1-6 0,6 6 0,0 1 0,3 1 0,-3 0 0,1-7 0,-6-4 0,2-2 0,-3-1 0,-1-2 0,2-1 0,-2 0 0,13-8 0,-9 3 0,7-8 0,-8 1 0,-3 3 0,1-3 0,-4 4 0,2-4 0,-4 3 0,4-3 0,-6 6 0,2-2 0,-2 2 0,-2-1 0,0 2 0,-4-1 0,1-1 0,-4-3 0,4 4 0,-8-11 0,5 9 0,-2-6 0,4 8 0,2 2 0,0 0 0,0 0 0,0 2 0,0-2 0,0 3 0,2 0 0,0 1 0</inkml:trace>
  <inkml:trace contextRef="#ctx0" brushRef="#br0" timeOffset="114650">5360 7119 24575,'18'44'0,"-5"-8"0,0 2 0,-3-8 0,1 0-477,2 5 0,-2-4 477,-5-13 313,-1-3-313,-2-8 158,-4-1-158,-2-19 0,-2 4 0,1-6 0,2 12 0</inkml:trace>
  <inkml:trace contextRef="#ctx0" brushRef="#br0" timeOffset="115457">5435 7223 24575,'12'8'0,"-4"-1"0,8 7 0,-1 1 0,6 10 0,-3-4 0,5 8 0,3-1 0,-1-2 0,-3-3 0,-7-13 0,-15-28 0,-2-6 0,1-26-1348,-3 0 1348,4 17 0,0-1 0,2 5 0,0-1 0,4-17 0,2 2 0,-2 19 0,1 2 0,2-8 0,1 5 0,-1 8 0,-2 6 0,-5 6 0,2 1 0,-4 5 0,2 1 0</inkml:trace>
  <inkml:trace contextRef="#ctx0" brushRef="#br0" timeOffset="116767">5282 8304 24575,'-6'4'0,"-5"0"0,0-2 0,-5 0 0,-11 1 0,-4 2 0,-11 7 0,0 1 0,-2 10 0,13-5 0,4 5 0,17-11 0,2 0 0,2 5 0,-3 3 0,4 9 0,-1-6 0,6 2 0,4-9 0,-2 0 0,4-6 0,-2-4 0,2 0 0,0-2 0,1 2 0,-2-2 0,1-2 0,8-4 0,-1-3 0,12-6 0,-8 0 0,14-7 0,-13 6 0,7-3 0,-3 0 0,-1 1 0,1 0 0,1-1 0,-2 2 0,-9 3 0,8-8 0,-8 0 0,4-1 0,-8 0 0,-6 12 0,0-3 0,-2 6 0,0 0 0,-2 0 0,-2-4 0,-1 5 0,-1-6 0,-1 1 0,3-4 0,-3 3 0,3 2 0,1 5 0,0 1 0,1-2 0,-1 2 0,1 0 0</inkml:trace>
  <inkml:trace contextRef="#ctx0" brushRef="#br0" timeOffset="117532">5731 8236 24575,'-13'-2'0,"-2"0"0,2 6 0,-2-1 0,-8 8 0,6-7 0,-10 8 0,14-9 0,-10 14 0,12-6 0,-5 9 0,9-7 0,4 2 0,3-6 0,0 2 0,3 6 0,-2-3 0,6 19 0,3 4 0,1-5 0,1-1 0,-5-19 0,-5-4 0,2 0 0,-4-2 0,0-4 0,-2-2 0,-2-4 0,0 0 0,0 0 0,2 1 0,0 2 0</inkml:trace>
  <inkml:trace contextRef="#ctx0" brushRef="#br0" timeOffset="118127">5480 8422 24575,'9'4'0,"2"-2"0,2 0 0,13-2 0,-11 0 0,8 0 0,-8 0 0,-6 0 0,3 0 0,-1 0 0,-2 0 0,1 0 0,-6 0 0,-2 0 0</inkml:trace>
  <inkml:trace contextRef="#ctx0" brushRef="#br0" timeOffset="118938">5981 8273 24575,'-11'2'0,"-18"-2"0,8-3 0,-11 2 0,13-1 0,7 5 0,4 0 0,-2 1 0,-1-2 0,3 3 0,-2 0 0,6 3 0,-9 7 0,3 4 0,-2 11 0,0 4 0,2 10 0,2-4 0,2 0 0,9-2 0,3-10 0,1-1 0,6 6 0,5-1 0,-9-13 0,-5-13 0,0-2 0,-14-11 0,7 2 0,-12-6 0,10 5 0,1 4 0,2-2 0</inkml:trace>
  <inkml:trace contextRef="#ctx0" brushRef="#br0" timeOffset="119500">5642 8534 24575,'10'0'0,"9"-3"0,20-9 0,-14 3 0,2-2 0,12-3 0,0-1 0,-14 5 0,-2 1 0,21-8 0,-36 15 0,-5 0 0</inkml:trace>
  <inkml:trace contextRef="#ctx0" brushRef="#br0" timeOffset="125947">7269 6563 24575,'-4'2'0,"-1"0"0,-6 3 0,3-2 0,-5 5 0,5-2 0,-1-2 0,1 4 0,-4 2 0,-2 6 0,-1-1 0,5-1 0,4-4 0,6-4 0,0 2 0,0 0 0,2 0 0,-2 0 0,4 4 0,-4-5 0,2 4 0,-2-2 0,2-1 0,-2 2 0,4 0 0,-4-4 0,4 2 0,0-2 0,-1-2 0,4 4 0,-5-4 0,10 6 0,-5-3 0,4 1 0,1-4 0,4 0 0,0-4 0,0 2 0,4-2 0,-4-1 0,0-3 0,-3-3 0,-10 1 0,3-2 0,-4-2 0,0 1 0,0-6 0,-2-1 0,-3-6 0,-2-2 0,0 4 0,-1 4 0,6 3 0,-5-7 0,2 6 0,-1-3 0,0 9 0,2-2 0,0 3 0,0-1 0,2 4 0,-2 2 0,0 0 0,-6 2 0,1 0 0,-3 0 0,6 0 0,0 0 0</inkml:trace>
  <inkml:trace contextRef="#ctx0" brushRef="#br0" timeOffset="126760">7453 6574 24575,'9'8'0,"-2"4"0,-4 7 0,-2-5 0,-1 5 0,0-11 0,-1 0 0,0 0 0,-6 8 0,4-5 0,-5 5 0,4-6 0,2-4 0,0-2 0,2-2 0</inkml:trace>
  <inkml:trace contextRef="#ctx0" brushRef="#br0" timeOffset="127799">7515 6551 24575,'13'15'0,"0"-2"0,-6-5 0,1 4 0,0-3 0,0 3 0,4 3 0,0 2 0,1 6 0,-5-9 0,-1-1 0,-6-8 0,6 2 0,-4 0 0,4 1 0,-2 0 0,1-2 0,-2 0 0,0-2 0,-2-4 0,7-16 0,-3 6 0,6-12 0,-6 14 0,2-1 0,-4 3 0,4-2 0,-4 2 0,2-2 0,0-4 0,-1 3 0,-1-11 0,-9-1 0,4-2 0,-5 5 0,6 8 0,0 8 0,0 0 0</inkml:trace>
  <inkml:trace contextRef="#ctx0" brushRef="#br0" timeOffset="130468">8618 7938 24575,'-36'28'0,"8"-4"0,9-8 0,2 1 0,-6 7 0,6-6 0,3 4 0,7-12 0,3 8 0,4-5 0,0-1 0,4 0 0,0 0 0,0-3 0,2 2 0,-2-3 0,0-1 0,0-1 0,4-4 0,-1 0 0,6-4 0,6-1 0,2-3 0,3-2 0,-5-1 0,-7-1 0,0 2 0,-4 2 0,0 0 0,2 0 0,-3 2 0,0-2 0,-4 2 0,0-6 0,-1-15 0,1 9 0,-2-14 0,-1 21 0,-1-4 0,0-2 0,-1 2 0,0 1 0,-7-3 0,3 9 0,-7-7 0,10 9 0,-2-4 0,-1 1 0,1 1 0,-1 2 0,4 2 0</inkml:trace>
  <inkml:trace contextRef="#ctx0" brushRef="#br0" timeOffset="131895">9157 7837 24575,'-12'-2'0,"3"-2"0,2 4 0,3-2 0,0 2 0,-10-2 0,6 2 0,-25 4 0,21-1 0,-14 7 0,18-4 0,0 6 0,0 0 0,1 1 0,1 2 0,0 1 0,2-3 0,0 2 0,4-4 0,2 2 0,1-1 0,1 0 0,0-4 0,0-2 0,2 5 0,-2-4 0,4 9 0,-5-9 0,0 4 0,-3-1 0,0-1 0,0 0 0,0 1 0,-2-3 0,-3 13 0,1-9 0,-3 6 0,7-11 0,-4-4 0,-2-4 0,3 2 0,-2-4 0</inkml:trace>
  <inkml:trace contextRef="#ctx0" brushRef="#br0" timeOffset="132575">8819 7973 24575,'17'-5'0,"2"2"0,-10 1 0,2 2 0,-3-2 0,4 2 0,14-5 0,6 4 0,6-4 0,5 2 0,-2 2 0,-9-2 0,0 3 0,-25 0 0,0 0 0,-9 0 0</inkml:trace>
  <inkml:trace contextRef="#ctx0" brushRef="#br0" timeOffset="133662">9336 7876 24575,'-4'-2'0,"-7"-2"0,1 6 0,-7-2 0,6 2 0,-1 2 0,4-2 0,-1 2 0,-4 7 0,3-5 0,-3 5 0,6-7 0,3 2 0,2-1 0,2 1 0,0-1 0,0 2 0,2 1 0,0 0 0,11 9 0,-1-3 0,6 7 0,-6-8 0,-4-3 0,-2-2 0,0 5 0,-3-3 0,2 12 0,-5-8 0,2 8 0,-2-11 0,0 5 0,0-10 0,0 5 0,0-5 0,0 0 0,0 0 0,0-2 0,0 0 0,0 0 0,-2-1 0,0-3 0,-2-3 0,0-3 0,2 4 0,0-2 0</inkml:trace>
  <inkml:trace contextRef="#ctx0" brushRef="#br0" timeOffset="134500">9172 8081 24575,'8'0'0,"2"-2"0,9-2 0,0-1 0,2 1 0,1-1 0,-9 2 0,25-3 0,-18 1 0,14-1 0,-19 3 0,12-1 0,-12 3 0,3-1 0,-14 2 0</inkml:trace>
  <inkml:trace contextRef="#ctx0" brushRef="#br0" timeOffset="139445">7092 7078 24575,'-26'20'0,"9"-6"0,-2 1 0,10-7 0,1 0 0,2-1 0,-2 2 0,2-2 0,0 3 0,0 0 0,0-2 0,1 0 0,-12 5 0,5-4 0,-7 5 0,9-7 0,5-1 0,8-1 0,6 3 0,9 3 0,-1 0 0,5 1 0,-7-2 0,12 7 0,4 2 0,5 1 0,-1-1 0,-12-6 0,-5-2 0,-7-4 0,-8-3 0,0-2 0,-5-2 0</inkml:trace>
  <inkml:trace contextRef="#ctx0" brushRef="#br0" timeOffset="140265">6958 7243 24575,'11'0'0,"5"4"0,3 0 0,8 4 0,14-4 0,2 4 0,-16-8 0,2 1 0,3 0 0,3 2 0,-1-2 0,2 1 0,1-1-881,2 0 0,0-1 0,0 0 881,-1 2 0,-1 0 0,1-1 0,2-2 0,-1 0 0,-6 0 0,6 0 313,-10-1 0,-5 1-313,-17 1 0,2 0 0,-1-2 0,-1 1 0,6 0 2017,-4 1-2017,1 0 0,-2 0 0,-4 0 0,4 0 0,-2 0 0,2 0 0,0 0 0,0 0 0,-2 0 0,-3 0 0,-2 0 0,-3 0 0</inkml:trace>
  <inkml:trace contextRef="#ctx0" brushRef="#br0" timeOffset="141212">7727 7118 24575,'11'5'0,"-2"0"0,0-2 0,-2 3 0,15 1 0,-8 0 0,15 3 0,-5-2 0,4 3 0,-10-3 0,2 6 0,-10-2 0,3 2 0,-3-2 0,2-1 0,-3-3 0,1 1 0,-6-5 0,-2 0 0,-8 4 0,1-3 0,-5 4 0,-11 11 0,6-8 0,-18 17 0,11-13 0,1 1 0,1 2 0,12-11 0,-4 7 0,10-10 0,-1 1 0,0-4 0,1 0 0,0-2 0</inkml:trace>
  <inkml:trace contextRef="#ctx0" brushRef="#br0" timeOffset="147392">7209 12455 24575,'-11'12'0,"-2"1"0,-7 6 0,3-2 0,0 0 0,6-6 0,2-4 0,3 0 0,-3 3 0,-2 3 0,0-1 0,-1 0 0,4-4 0,0 0 0,2 0 0,0-3 0,5-2 0,5 3 0,1-1 0,8 8 0,-6-4 0,12 10 0,-9-9 0,9 9 0,-6-7 0,-1 1 0,3 0 0,-5-2 0,6 6 0,-5-4 0,0 2 0,-4-9 0,-2 0 0,0-2 0,-1 0 0,2 2 0,-1-3 0,-3 2 0,-6-4 0,-3-3 0,-3-3 0,4-3 0,2 3 0,2 2 0</inkml:trace>
  <inkml:trace contextRef="#ctx0" brushRef="#br0" timeOffset="149231">9155 12359 24575,'13'8'0,"-3"2"0,-3-4 0,29 16 0,-18-10 0,20 10 0,-27-13 0,1 3 0,-3-3 0,3 3 0,-4-6 0,0 0 0,0-2 0,2 2 0,-3-2 0,-2 2 0,-6 3 0,-9 6 0,-3 13 0,-1 3 0,0 3 0,3-5 0,0-1 0,-3 11 0,2-1 0,1-1 0,4-12 0,4-6 0,1-11 0,0 1 0,2-6 0,0-4 0,0 3 0</inkml:trace>
  <inkml:trace contextRef="#ctx0" brushRef="#br0" timeOffset="153472">5595 12704 24575,'23'23'0,"-8"-8"0,11 17 0,-16-21 0,6 11 0,-10-14 0,-2-1 0,0-3 0,1-4 0,36-20 0,-4 2-652,-4 3 1,3-1 651,-8 5 0,-1 0 0,0 1 0,1 1-391,11-3 0,-2 0 391,2-1 0,-12 4 0,-5 2 0,-16 2 0,-2 1 0,-2-5 312,-2 3 1,0-1-1,0 5 1</inkml:trace>
  <inkml:trace contextRef="#ctx0" brushRef="#br0" timeOffset="158398">8224 12300 24575,'-2'-4'0,"0"0"0,0-2 0,2 0 0,-2-6 0,2 3 0,0-12 0,0 1 0,0-9 0,0-3 0,0-11 0,-1 0 0,2-1 0,3 13 0,1 2 0,-4 1 0,2 3 0,6-13 0,-6 22 0,-2 7 0,3-6 0,-2 2 0,-11 16 0,-11 12 0,3 2 0,-4 4 0,-16 8 0,-3 2-1008,11-11 0,1 0 0,-2 0 1008,0 0 0,0 0 0,-1 0 0,-4 1 0,-1-1 0,4-2-505,7-1 0,2-2 505,-5 1 0,5-3 0,11-3 0,10-7 0,5 0 0,4-2 2848,-2 0-2848,3-1 1186,1-1-1186,2-4 0,1-2 0,3-3 0,3-1 0,11-3 0,-12 6 0,2 0 0</inkml:trace>
  <inkml:trace contextRef="#ctx0" brushRef="#br0" timeOffset="159019">8218 11886 24575,'16'5'0,"20"8"0,5 2 0,3 1 0,-2 1 0,-3-2 0,-11-4 0,-12-3 0,5 1 0,4 6 0,4 1 0,-7-2 0,0 0 0,18 10 0,-6-1 0,-9-4 0,-17-11 0,-1-2 0,-1 0 0,-1-2 0,0 0 0,2 0 0,-4-4 0,1 2 0,-4-4 0</inkml:trace>
  <inkml:trace contextRef="#ctx0" brushRef="#br0" timeOffset="186330">8779 6925 24575,'11'12'0,"1"9"0,3 2 0,12 15 0,-12-13 0,0-2 0,4-6 0,-9-25 0,2-13 0,7-12 0,-3 4 0,0 3 0,-8 13 0,-2-2 0,-2 7 0,-2 1 0,0 5 0</inkml:trace>
  <inkml:trace contextRef="#ctx0" brushRef="#br0" timeOffset="188318">9712 12324 24575,'0'8'0,"0"-2"0,0 5 0,4 5 0,-3-2 0,4 2 0,-4-11 0,2-4 0,4-5 0,1-2 0,6-4 0,2-4 0,-3 3 0,3 0 0,-8 5 0,-2 2 0,0 0 0,-2-2 0,0 1 0,0-3 0,-2 4 0,4-6 0,-6 5 0,6-2 0,-2-1 0,6-3 0,-1 2 0,-1 2 0,-5 5 0</inkml:trace>
  <inkml:trace contextRef="#ctx0" brushRef="#br0" timeOffset="190954">7957 8259 24575,'-15'19'0,"5"-8"0,-6 8 0,1-2 0,7-7 0,-7 5 0,9-7 0,-3-4 0,3 4 0,-2-2 0,4 1 0,-11 7 0,5-2 0,-4 4 0,6-4 0,0-2 0,5-3 0,-4-2 0,6 2 0,0-3 0,1 7 0,0-4 0,0 1 0,0-3 0,1-1 0,24 11 0,10 7 0,-8-5 0,3 1 0,-2 1 0,3 1 0,4-1 0,4 0 0,-5-2 0,-9-3 0,-1 0 0,19 5 0,-9-5 0,-28-10 0,-6-5 0,-4 2 0,1-3 0,-2 2 0</inkml:trace>
  <inkml:trace contextRef="#ctx0" brushRef="#br0" timeOffset="191843">7900 8503 24575,'6'2'0,"0"-2"0,-2 2 0,2-2 0,7 0 0,6 0 0,8 0 0,3 0 0,18-4-547,-14 2 1,11 0 0,6 0 0,2 1 0,-3-1 0,-7 0-547,4 0 1,-6 0 0,7 0 545,-4 0 1,6 0 0,4 1 0,-1-1 0,-3 1 0,-7 0 322,2 0 0,-5 1 0,-2 1-216,0 0 0,-1 1 1,-1-1 439,-2 0 0,-1 0 0,2-1-197,5-1 1,3 1-1,0-2 1,-1 0 196,5-2 0,-1-2 0,0 0 0,-6 1 0,0 0 0,1 0 0,-3-1 0,8-3 0,-3-1 0,-3 1 0,-2-1 0,-1 1 0,1-1 0,1 2 1608,2 3 1,-2 2-1609,7-1 1638,-12 2 0,-2-1-780,-2 0 1461,-4-2-2319,-18 3 1750,-4 2-1750,-4 0 1188,-14-5-1188,-5-2 0,1 0 0,5 1 0</inkml:trace>
  <inkml:trace contextRef="#ctx0" brushRef="#br0" timeOffset="192569">9770 8145 24575,'32'24'0,"-1"0"0,0 0 0,7 5 0,1 1 0,-4-4 0,-7-7 0,1-1 0,2 1 0,6 3 0,-1 0 0,-5-3 0,-3-1 0,-2-2 0,22 9 0,-8-3 0,-25-12 0,-6-3 0,3 0 0,-6-1 0,0-4 0,-6 1 0,0-2 0,-4 1 0,-4-2 0,3 1 0,-5 0 0,4 1 0,-4-1 0,1 2 0,-4 1 0,-31 15 0,3-5 0,-5 3 0,-2 1-676,17-8 0,0 0 676,-4 3 0,2-1 0,-7 2 0,22-7 0,3-3 0,13-2 0,-3 4 0,2 1 1352,-3 1-1352,2-2 0,2-4 0,0 0 0</inkml:trace>
  <inkml:trace contextRef="#ctx0" brushRef="#br0" timeOffset="194935">9577 6842 24575,'-8'9'0,"2"-1"0,0 0 0,0 28 0,8 0-630,-2-6 1,2 2 629,2-4 0,1 0 0,2-1 0,-1 1 0,0 3 0,-1 0 0,2 0 0,0 1 0,-2-2 0,-1 3 0,-1 9 0,0 2 0,-1-11 0,0 1 0,-3 10 0,-1 6 0,0-7 0,2-10 0,-1-2 0,0 16 0,-2-8 307,2-25-307,-2-10 0,-1-6 0,-5-2 0,-2-12 0,0 8 0,3-5 0,6 11 0</inkml:trace>
  <inkml:trace contextRef="#ctx0" brushRef="#br0" timeOffset="195515">9390 7570 24575,'18'22'0,"1"2"0,11 15 0,-8-6-788,-7-12 1,-1 0 787,8 21 0,-9-20 0,-1 0 0,2 2 0,-1 0 0,7 12 511,-2-7-511,-7-11 260,-4-10-260,-1-6 0,0-6 0,0-3 804,15-25-804,-7 5 0,-2 5 0,0 0 0,0-11 0,-4 5 0,-1-3 0,-4-5 0,-1-1 0,2-3 0,0-1 0,-3 6 0,0-2 0,1 4 0,1 6 0,0 1 0,-1-3 0,1 4 0,2 9 0</inkml:trace>
  <inkml:trace contextRef="#ctx0" brushRef="#br0" timeOffset="205807">3046 4723 24575,'18'38'0,"5"-5"0,5 6 0,-2-2 0,-4 5 0,0 2-820,0-5 1,4 5 0,-1 0 0,-4-6-820,-4 0 1,-2 1 1570,0-3 1,4 6-1,-1-1 1,-1-4 142,3 5 0,0-3-75,-3-6 0,0 2 0,-2-7 1430,2 3-1430,-9-31 0,16-14 0,11-11 0,-2 1 0,0 2 0,2-3-538,-4 3 0,5-4 0,3-1 0,-2 1 1,-3 3 537,-2 1 0,-2 3 0,3-1 0,4-4 0,5-2 0,0 0 0,-3 2 0,0 2 0,-2 1 0,0 0 0,0-1 0,0-1 0,-2 1 0,7-4 0,-7 1 2768,-1-8-2768,-13 12 1495,1-9-1495,-12 16 0,0 1 0,-8 10 0,-4 4 0</inkml:trace>
  <inkml:trace contextRef="#ctx0" brushRef="#br0" timeOffset="207172">3116 14862 24575,'15'18'0,"-3"-3"0,2 14 0,1 12 0,-1 0 0,-2-5 0,0 1 0,0 1-820,0-1 1,2 3 0,-1 0 0,0-2-274,3 8 1,-1-2 0,0-2-480,1 0 0,0 0 2262,-2-9 1,1 1 0,-1 0-691,6 13 0,-1-2 0,0-2 0,0-1 0,0 1 0,-2-5 0,3-2 1587,-4 2-1587,-10-33 0,-2 0 0,32-16 0,15-12 0,-7 9 0,2-3 630,-3-2 1,3-3 0,-1 1-631,-5 2 0,-1 0 0,-4-1 0,1-8 0,-3-2-79,4-1 1,0-1 78,-9 5 0,2-2 0,0 1 0,-1 1 0,1 1 0,-1 0 0,-2 1 0,0 1 0,-1-1 0,10-8 0,-5 4 0,-11 5 0,-5-2 0,-17 19 3276,-5-2-3211,-1 2 0,4 3 1,0 0-1</inkml:trace>
  <inkml:trace contextRef="#ctx0" brushRef="#br0" timeOffset="211122">21303 4228 24575,'-8'6'0,"-4"2"0,3 1 0,-2 1 0,-11 7 0,7-6 0,-8 7 0,11-9 0,-6 7 0,7-6 0,-8 7 0,4-5 0,-2 9 0,-3 4 0,0 10 0,1 4 0,6-13 0,1 0 0,-5 12 0,1 0 0,6-8 0,4 0 0,5 2 0,2 0 0,-3-1 0,1-1-507,5 7 0,0-1 507,1 14 0,-2-23 0,-1 1 0,1 1 0,-2 3 0,-1 4 0,-2 4 0,0-3 0,2 0 0,-1 1 0,0 3 0,-1 3 0,1-5 0,3-12 0,0-2 0,1 4 0,1-3 0,8 9 0,1-12 0,-1-2 0,-3-9 0,0 0 0,17 9 1014,-5-7-1014,16 10 0,-2-8 0,-11-6 0,9 1 0,-16-7 0,11-1 0,11-20 0,-9 3 0,-3-6 0,-2-3 0,1-12 0,-8 10 0,0-4 0,-2-6 0,-1-4 0,1-4 0,1 0-967,-3-1 0,0 1 967,0 2 0,-1 2 0,-3 11 0,-1 1 0,0 0 0,0-2 0,1-9 0,1-6 0,-1 3 0,-2-5 0,0 0-674,0 4 1,0-3 0,-2 4 673,-4 3 0,-1 2-586,-1-2 0,0 1 586,2 8 0,0-2 800,-1-16 1,-1 0-801,0 19 0,-1 3 0,1-5 0,-2 4 0,-6 3 0,8 11 2072,-7-7-2072,2 5 1453,-4-3-1453,3 10 0,1 7 0,-2 0 0,-1 0 0,-2 0 0,-2 0 0,1 0 0,-1 2 0,2-2 0,-8 6 0,6-4 0,-5 4 0,11-4 0,-2 2 0,2-4 0,-3 2 0,3-2 0,-9 2 0,9-2 0,-13 2 0,12-2 0,-9 0 0,5 0 0,1 0 0,0 0 0,6 0 0,-2 0 0,-2 0 0,3 0 0,-2 0 0,3 2 0,-2 0 0,-1 4 0,-4 1 0,6-2 0,-2 0 0</inkml:trace>
  <inkml:trace contextRef="#ctx0" brushRef="#br0" timeOffset="215730">21506 15014 24575,'0'14'0,"-6"8"0,0 4 0,-5 3 0,-1 3 0,4-2 0,0 0 0,-5 6 0,-1 4 0,2 4 0,-1 6 0,0-3 0,3-14 0,1-2 0,-1 4-820,0 9 1,-1 5 0,2 0 0,0-7 694,-3 2 1,3-3 124,4 7 0,1-5-19,0-7 19,4-1 0,0-12 0,0 4 0,0-4 0,-3 6 0,2 6 0,-6 1 0,1 5 0,0 3 0,2-14 0,1-1 0,-5 17 0,0 1 0,7-6 0,1-2 1638,-2-11 0,0 0-1516,-1 15 1,1-3-99,0-3-24,-5 2 0,4-23 0,-1-5 0,2-3 0,-3 8 0,4-6 0,-3 5 0,2-9 0,2 0 0,-2-2 0,2 0 0,0 0 0,0 0 0,0 4 0,-2-5 0,2 4 0,-2-3 0,2 2 0,0 0 0,0-2 0,0-2 0</inkml:trace>
  <inkml:trace contextRef="#ctx0" brushRef="#br0" timeOffset="254229">13601 6778 24575,'17'-2'0,"-5"2"0,3-2 0,-3 2 0,10 3 0,1 1 0,11 4 0,8 4 0,-18-7 0,2 0 0,7 3 0,4 2 0,-2-2 0,-3-2 0,4 0 0,7 2 0,10 1 0,1 1 0,-7-3 0,2-3 0,-1 0-558,-10 0 1,3 0-1,-1 1 1,-6-2 557,-1-3 0,-3 0 0,-3 0 0,-2 0 0,13 0 0,-8-2 0,1 0 0,8 2 0,9-7 0,-7 6 0,-13 0 0,1-1 0,4 2 0,0 0 0,-1 0 0,1 0 0,5 1 0,-2 1 0,5 2 0,7 0 0,2 0 0,-17-1 0,-2-1-329,9 0 0,-1 0 329,-10-4 0,-5 1 2150,-1 0-2150,-1-4 0,-3 4 0,-6-1 0,2 2 0,-7 0 738,4 0-738,-3 0 0,6 0 0,-2 0 0,6 0 0,1 0 0,6-3 0,0 2 0,-3-2 0,11 1 0,-15 1 0,10-1 0,-17 2 0,1-2 0,0 2 0,1-2 0,2 2 0,0 0 0,6 0 0,15 3 0,6 1 0,-13-3 0,2-1 0,16 4 0,0-1-323,-19-2 0,-3-2 323,16 1 0,0 4 0,-3-1 0,2-1 0,0 1 0,1-1 0,1 0 0,2 0 0,7-2 0,-5 0 0,-10 0 0,-7-2 0,-2 1 0,-11 0 0,11-6 0,-11 4 0,23-3 646,-20 3-646,20 1 0,-26 2 0,7 0 0,-12 0 0,0 0 0,-8 4 0,-33 16 0,-9 3 0,18-9 0,-14 7 0,0 0 0</inkml:trace>
  <inkml:trace contextRef="#ctx0" brushRef="#br0" timeOffset="261514">7057 13982 24575,'11'31'0,"2"0"0,4 7 0,-1-4 0,-2-7 0,0 0 0,3 7 0,1 3 0,-3-9 0,0-6 0,-7-12 0,3 2 0,-3-6 0,12 13 0,-1-4 0,5 6 0,-5-7 0,-4-4 0,1 1 0,12 5 0,8 0 0,10 3 0,-4-2 0,-8-3 0,0 0-403,7 2 0,5 2 1,-9-4 402,-3-5 0,-11-3 0,6 2 0,5 3 0,-3-6 0,-2 5 0,-2-4 0,-16-1 1208,4 1-1208,-11-4 0,4 0 0,2 0 0,1 0 0,11 2 0,-13-4 0,6 4 0,-8-11 0,-5 7 0,3-7 0</inkml:trace>
  <inkml:trace contextRef="#ctx0" brushRef="#br0" timeOffset="262924">8900 14612 24575,'5'2'0,"0"-2"0,3 7 0,-1-4 0,3 5 0,1-2 0,3-4 0,28 2 0,-10-4 0,16 0 0,0-7 0,-21 3 0,13-8 0,-18 2 0,-5-1 0,4-1 0,7-5 0,-9 5 0,22-8 0,-16 4 0,18-5 0,-10 0 0,2 1 0,-7 1 0,-9 7 0,-4-1 0,-4 1 0,2-1 0,-2-3 0,4 0 0,-3 0 0,0 3 0,4-2 0,-7 6 0,2-3 0,-3 4 0,7-5 0,2-3 0,0 1 0,8-6 0,-10 8 0,4 0 0,-1-3 0,-5 8 0,7-9 0,-8 7 0,2-4 0,-2 0 0,-5 5 0,2-5 0,-7 8 0,2-2 0,0 0 0,2 0 0,-3-1 0,4-9 0,-6 9 0,3-10 0,-4 13 0,0-6 0,4-4 0,-1 2 0,3-1 0,-2 9 0,-2 0 0,-2 2 0,-1 1 0,-1 2 0</inkml:trace>
  <inkml:trace contextRef="#ctx0" brushRef="#br0" timeOffset="264719">8100 14376 24575,'18'-5'0,"-4"0"0,1 0 0,-7 1 0,7-1 0,4 0 0,-5 2 0,5 1 0,-11 2 0,0 0 0,0 1 0,0 0 0,-1 3 0,0-4 0,-4 4 0,2 1 0,-9 16 0,5-8 0,-11 13 0,1-10 0,2-3 0,0 1 0,3-7 0,-2 3 0,-3-3 0,1 1 0,2-4 0,2-4 0,0 7 0,0 0 0,1 1 0,0-2 0,1-4 0,-3-2 0,1 0 0,-5 7 0,3-3 0,-3 3 0,3-3 0,1-4 0,1-1 0,6-4 0,3-3 0,4-4 0,-4 7 0,1-3 0</inkml:trace>
  <inkml:trace contextRef="#ctx0" brushRef="#br0" timeOffset="265215">8254 14444 24575,'4'-4'0,"0"2"0,2 0 0,-1 0 0,4 3 0,-2-2 0,1 5 0,1 0 0,-2 0 0,1 4 0,1 0 0,-2 0 0,7 4 0,-7-5 0,2 0 0,-5-4 0,-2 0 0,2-2 0,-4 0 0,2-1 0</inkml:trace>
  <inkml:trace contextRef="#ctx0" brushRef="#br0" timeOffset="265968">8111 14650 24575,'29'4'0,"4"-2"0,6 0 0,-13 1 0,2-1 0,-2-1 0,0 0 0,24 7 0,-21-4 0,-6 0 0,-5 1 0,-12-4 0,-7 1 0,-3-2 0,-4 0 0,2 0 0,-1 0 0,3 0 0,2 0 0</inkml:trace>
  <inkml:trace contextRef="#ctx0" brushRef="#br0" timeOffset="266465">8355 14693 24575,'-2'4'0,"0"2"0,2 0 0,0 2 0,2 0 0,0 0 0,2 0 0,7 16 0,-2-8 0,3 9 0,-4-10 0,-4-6 0,2 3 0,-2-7 0,2 0 0,-2-5 0,-2 2 0,0-2 0</inkml:trace>
  <inkml:trace contextRef="#ctx0" brushRef="#br0" timeOffset="267324">8507 14420 24575,'8'0'0,"4"0"0,0 3 0,3-1 0,7 4 0,-5 2 0,8 0 0,-5 6 0,-4-6 0,-2 3 0,-9-5 0,1-1 0,-2 6 0,-2 0 0,0 1 0,-2 0 0,-11 3 0,1-1 0,-14 9 0,11-9 0,-10 5 0,12-8 0,-5 1 0,6-3 0,6-4 0,0-3 0,4-1 0,0-3 0</inkml:trace>
  <inkml:trace contextRef="#ctx0" brushRef="#br0" timeOffset="268279">8691 14403 24575,'6'2'0,"4"2"0,9 21 0,-2 3 0,11 13 0,-14-6 0,-2 0 0,-7-10 0,-1-3 0,-4 6 0,5-13 0,-2 32 0,5-27 0,-4 15 0,3-20 0,-6-3 0,6 7 0,-4-8 0,5 5 0,-6-8 0,2-4 0,-6-2 0,-2-7 0,-2 0 0,-6-9 0,7 9 0,-1-3 0</inkml:trace>
  <inkml:trace contextRef="#ctx0" brushRef="#br0" timeOffset="269644">16184 12211 24575,'12'-2'0,"0"1"0,1 0 0,8 1 0,-8 0 0,9 0 0,5 0 0,9-5 0,-4 5 0,4-1 0,-1 1 0,4 1 0,2-1 0,7 0 0,2 0 0,0 1 0,0 0 0,1 1 0,-1-1 0,0-1 0,-1 0 0,-6 0 0,-10 0 0,-4 0 0,14 0 0,-66 4 0,15-3 0,-17 3 0</inkml:trace>
  <inkml:trace contextRef="#ctx0" brushRef="#br0" timeOffset="284059">7153 7016 24575,'-5'4'0,"-5"7"0,1 5 0,-8 4 0,7-8 0,-23 17 0,1-4 0,-2 3 0,-2-4 0,27-19 0,-6 4 0,15-6 0,4 8 0,6 0 0,1 3 0,4 2 0,15 10 0,-13-8 0,0 1 0,20 13 0,-11-3 0,-14-20 0,-6-1 0,0-2 0,-2 0 0,-2-2 0,0-2 0,-2 0 0</inkml:trace>
  <inkml:trace contextRef="#ctx0" brushRef="#br0" timeOffset="285378">7421 7320 24575,'15'2'0,"24"0"0,-25-2 0,27 0 0,-32 0 0,6 1 0,-8 0 0,-1 1 0,6-1 0,-1 0 0,9 1 0,-8-2 0,-3 0 0,-1 0 0,-4 0 0,2 0 0,-2 0 0,4 0 0,-3 0 0,4 0 0,-3 0 0,10-2 0,-3-1 0,3 1 0,3-1 0,1 0 0,-2 1 0,-2 0 0,-10 2 0,-2 0 0,0 0 0,0 0 0,0 0 0,0 0 0,-1 0 0,-2 0 0</inkml:trace>
  <inkml:trace contextRef="#ctx0" brushRef="#br0" timeOffset="287232">7722 7052 24575,'23'27'0,"-2"-3"0,2 3 0,-6-12 0,-7-3 0,3-2 0,-1 3 0,0-1 0,-4-2 0,-2-4 0,2 7 0,-4-9 0,2 5 0,3-3 0,-1 0 0,2 1 0,-6-2 0,-1-4 0,-6 4 0,0-2 0,-9 8 0,3-4 0,-9 9 0,-3 2 0,4-5 0,-8 4 0,18-14 0,-3 3 0,8-6 0</inkml:trace>
  <inkml:trace contextRef="#ctx0" brushRef="#br0" timeOffset="296456">952 1454 24575,'18'2'0,"9"0"0,7 0 0,5 0 0,1-2 0,2 1-1639,7 1 1,1 0 1477,-10 0 1,0 0 160,8-2 0,-3 1 0,-2 3 0,-3-3 0,-4-2 1123,-12 1-1123,13-5 589,-2 3-589,1-2 0,0-1 0,14 0 0,-17 3 0,4 0 0,-2 0-652,-1 0 0,0 0 652,5 2 0,3 0 341,-6-1 0,2 0 1,-1-1-342,11-2 0,2-1 0,-1 1 0,3 1 0,-3-1-679,-14 0 1,-2-1 0,0 0 678,13-1 0,2-2-276,-12 1 1,4-1 0,0-1 0,-3 1 275,12-3 0,-1 0 0,0 0 0,3-1 0,-8 3 0,-15 4 0,-6 1 1145,-4-3-1145,-10 7 650,-1-2-650,0 2 2122,14 0-2122,-10 0 1385,19 0-1385,-20 0 0,15 0 0,-11-2 0,9 1 0,-7-1 0,-8 2 0,0 0 0</inkml:trace>
  <inkml:trace contextRef="#ctx0" brushRef="#br0" timeOffset="298888">2006 2003 24575,'0'0'0</inkml:trace>
  <inkml:trace contextRef="#ctx0" brushRef="#br0" timeOffset="300715">2008 1997 24575,'0'45'0,"0"0"0,0-3 0,0-1 0,0-13 0,0-1 0,0 0 0,0 2 0,2 6 0,1 4 0,0-3 0,0-3 0,0-1 0,2 16 0,1-6 0,-1-21 0,-4-38 0,-2-14 0,-1-6 0,-1 6 0,-1-1 0,1-4 0,1 4 0,-2 7 0</inkml:trace>
  <inkml:trace contextRef="#ctx0" brushRef="#br0" timeOffset="301419">2042 1991 24575,'11'0'0,"2"0"0,5 0 0,23-4 0,-14 0 0,19-1 0,-32 5 0,5 4 0,-7 6 0,-3-1 0,6 6 0,-8-6 0,5 18 0,-7 7 0,-3 4 0,-7-12 0,0-1 0,4 14 0,-4-5 0,-18-12 0,4-10 0,-4 1 0,-17 6 0,6-10 0,-3 2 0,17-11 0,9 0 0,2-2 0,3 0 0,0-1 0,2 2 0,0 1 0,-2-2 0,3-1 0,2-1 0,8-3 0,7 1 0,-4 0 0,1 4 0</inkml:trace>
  <inkml:trace contextRef="#ctx0" brushRef="#br0" timeOffset="302345">2561 2250 24575,'-17'17'0,"1"4"0,-10 14 0,14-10 0,0 0 0,-14 17 0,11 4 0,12-27 0,5-4 0,8-5 0,-3-3 0,1 0 0,5-2 0,-6-3 0,10 0 0,1-2 0,24-4 0,-15 3 0,19-5 0,-18-6 0,-3-4 0,1-14 0,-14 8 0,-2 0 0,-6 4 0,0 8 0,4-11 0,-5 14 0,2-5 0,-1 17 0,6 9 0,7 16 0,14 8 0,-5-5 0,7-1 0,-18-19 0,1 1 0,-9-9 0,5-1 0,-6-2 0,2-4 0,-4-6 0,-2 1 0,0-1 0,-2 4 0</inkml:trace>
  <inkml:trace contextRef="#ctx0" brushRef="#br0" timeOffset="302959">2938 1896 24575,'4'4'0,"0"1"0,6 24 0,4 17 0,-2-3 0,-3-3 0,0 2-1093,3 5 1,2 5 0,-4-5 453,-4-5 0,-4-6 639,-2 8 862,0 4-862,0-6 0,-1-8 0,-1 0 0,-2 3 855,0 12-855,2-32 0,2-8 0,1 3 2364,2-6-2364,-1-2 474,1-2-474,1-6 0,3-7 0,0-1 0,2-6 0,6-13 0,-7 17 0,5-11 0</inkml:trace>
  <inkml:trace contextRef="#ctx0" brushRef="#br0" timeOffset="303936">3353 2258 24575,'-12'0'0,"-18"15"0,17-8 0,-13 13 0,18-12 0,-12 15 0,8-11 0,-7 11 0,15-11 0,4-3 0,2 2 0,4-5 0,1 2 0,4 2 0,-2-1 0,10 5 0,13 1 0,5 7 0,-4-8 0,-8 1 0,-15-9 0,-3 0 0,3 6 0,-8-3 0,0 1 0,-2-2 0,-2-4 0,-8 7 0,-5 0 0,0 0 0,-1-2 0,1 0 0,2 0 0,-3 0 0,2-1 0,7-6 0,0 1 0,6-2 0,3 1 0,5-4 0,4-1 0,-6 1 0,2-1 0</inkml:trace>
  <inkml:trace contextRef="#ctx0" brushRef="#br0" timeOffset="305017">3537 2398 24575,'8'-2'0,"4"0"0,-3 2 0,6 0 0,-3 0 0,3 0 0,26-2 0,-15 2 0,16-3 0,-26 3 0,-4 0 0,-6-2 0,0 0 0,-4-11 0,0 5 0,-2-8 0,0 10 0,-2-2 0,-2 2 0,-3 0 0,-1-2 0,-3-2 0,-2-1 0,0-1 0,-9 3 0,1 5 0,0 3 0,2 5 0,11 3 0,-5 8 0,-2 16 0,8 5 0,3 2 0,1-8 0,0-1 0,3 10 0,1-3 0,5-8 0,-3-6 0,2-7 0,2 1 0,-1 0 0,-1-3 0,0-4 0,-1 3 0,4-5 0,-1 3 0,1-5 0,-3 1 0,5 2 0,2 1 0,23 10 0,-10-8 0,7 5 0,-18-12 0,-7-2 0,3-4 0,-3-2 0,1 0 0,-6-6 0,-4 3 0,2-3 0,-2-2 0,5 2 0,-2 1 0,3 4 0</inkml:trace>
  <inkml:trace contextRef="#ctx0" brushRef="#br0" timeOffset="306800">4539 2075 24575,'10'22'0,"-6"-2"0,7 15 0,-4-5 0,0 1 0,4 11 0,-1-9 0,2 2 0,-2-2 0,1 1 0,3 3 0,0 0 0,-3-6 0,0-1 0,2 1 0,-1-7 0,-7-13 0,8 2 0,-6-8 0,3 2 0,-2-1 0,4 6 0,0-3 0,1 1 0,-3-6 0,-6 0 0,0-4 0,0 0 0,3-7 0,4-18 0,3-13 0,-1 3 0,2 6 0,-1-1 0,0-5 0,0-3 0,-1 6 0,10-6 0,-16 33 0,3 5 0,-1 14 0,2 3 0,4 7 0,1 1 0,-2-6 0,13 19 0,-23-30 0,-1-1 0,-2-2 0,2-1 0,-1 2 0,2-3 0,0 2 0,-1-2 0,2 1 0,-2-2 0,3 0 0,-1-8 0,9-15 0,0-8 0,-6 7 0,1-5 0,-1-8 0,1-4 0,-1 2 0,0 2 0,1-1 0,3-8 0,1-4 0,0 9 0,3 1 0,-4 12 0,-3 4 0,-5 10 0,-2-2 0,-2 6 0,0-1 0,0 6 0,0-3 0</inkml:trace>
  <inkml:trace contextRef="#ctx0" brushRef="#br0" timeOffset="307287">5497 1924 24575,'0'21'0,"0"-5"0,0-5 0,-2-6 0,1-7 0,-2-1 0,-1-9 0,1 5 0,-1-1 0,4 2 0,0 2 0,0 0 0,0 2 0,0 0 0</inkml:trace>
  <inkml:trace contextRef="#ctx0" brushRef="#br0" timeOffset="307807">5484 2189 24575,'4'8'0,"0"8"0,2 3 0,0 4 0,2 5 0,0 16 0,2 2 0,2 0 0,1 0-1159,-3 3 0,-1-2 1159,1-13 0,0-1 0,-1 8 0,-1-1 0,-1-14 0,0 0 276,1 8 1,-1-4-277,-3-14 0,2-10 0,-4-6 0,5-7 0,-2 0 1765,0-5-1765,-2 4 0,-2 3 0,0 2 0</inkml:trace>
  <inkml:trace contextRef="#ctx0" brushRef="#br0" timeOffset="309152">5968 2050 24575,'5'15'0,"4"16"0,-5-2 0,1 5 0,0 4 0,0 5 0,0-1 0,-3-4 0,0 0 0,0 0-689,-1 3 1,1-1-1,-1-3 689,-3-1 0,-1-5 0,-3-2 496,-1-2-496,1-10 0,0 6 0,4-12 0,-2-3 0,-4-14 1570,0-5-1570,-10-7 0,-10-8 0,2-3 0,-3-4 0,11 8 0,2 0 0,5 9 0,-2 0 0,2 4 0,6 6 0,-2 0 0,3 2 0,-5 0 0,-5 0 0,5 1 0,-2 2 0,6 2 0,0 2 0,0 3 0,-3 0 0,0 6 0,-1 3 0,0 2 0,5 2 0,3 0 0,3-6 0,4 8 0,-2-12 0,1 3 0,0-3 0,-2-4 0,6 6 0,-4-4 0,10 6 0,6 4 0,-4-4 0,19 14 0,-25-15 0,12 6 0,-8-7 0,-5-6 0,9 5 0,-12-6 0,2-2 0,-5 0 0,0-4 0,2-2 0,4-6 0,-5 4 0,3-1 0</inkml:trace>
  <inkml:trace contextRef="#ctx0" brushRef="#br0" timeOffset="309899">6272 2264 24575,'-14'25'0,"0"0"0,2 8 0,1 3 0,3-1 0,2 2 0,1 0-1011,1-2 0,-1 3 0,2-3 1011,2-3 0,2-3 957,8 20-957,0-25 0,2-2 499,11 12-499,12 0 0,-12-19 0,-3-5 1577,-1-8-1577,-9-5 0,26-10 0,-18 7 0,15-6 0,-24 8 0,-4-2 0,-4 1 0,-11-10 0,-3 0 0,0 1 0,4 3 0</inkml:trace>
  <inkml:trace contextRef="#ctx0" brushRef="#br0" timeOffset="310467">5899 2435 24575,'17'4'0,"4"2"0,6 0 0,2-2 0,5 2 0,3-5 0,6 3 0,-13-4 0,4 0 0,-11 0 0,6 0 0,-6 0 0,18 0 0,-9 0 0,12 0 0,-3 0 0,-13 0 0,-5 0 0,-12 0 0,-9 0 0</inkml:trace>
  <inkml:trace contextRef="#ctx0" brushRef="#br0" timeOffset="312051">6684 2000 24575,'4'28'0,"-2"-3"0,3 20 0,0-1 0,2-10 0,1 1 0,1 3 0,1 2 0,-2-3 0,1 3 0,0-1 0,-1-5 0,1-1 0,-2-1 0,1 12 0,-2-4 0,5 4 0,-10-33 0,1-3 0,-1-1 0,0 8 0,1-4 0,-2 4 0,0-6 0,0-5 0,-2 0 0,1 0 0,0 0 0,-1-2 0,-1 7 0,-1-3 0,2 5 0,-2-1 0,4-1 0,-2-19 0,8-16 0,3-5 0,1-12 0,3-6 0,2 2 0,1 15 0,-5 7 0,1 1 0,7-3 0,-3 10 0,3-2 0,-12 12 0,4 3 0,5 1 0,-1 2 0,4-1 0,-4 2 0,-6 4 0,1 0 0,-2 5 0,0-1 0,0 0 0,0 0 0,0 0 0,3 7 0,2 2 0,-1 8 0,3 14 0,-8-10 0,1 2 0,-5-16 0,-2-6 0,3 4 0,-3-5 0,2 5 0,-3-9 0,0 2 0,0-2 0,-1 0 0,0-2 0,-1 0 0</inkml:trace>
  <inkml:trace contextRef="#ctx0" brushRef="#br0" timeOffset="313381">7963 1782 24575,'6'5'0,"2"3"0,-1 1 0,2 15 0,-4-13 0,-1 12 0,2-5 0,-5 2 0,7 28 0,-7-19 0,-1 0 0,2 4 0,-1 0-322,-1-1 1,0-2 321,0 18 0,-1-1 0,-2 0 0,-1 2 0,2-7 0,0-4 0,-2-20 0,3-7 0,0-3 0,-1 4 0,2-3 0,0 3 0,-1-4 643,0 5-643,-1-5 0,0 1 0,2-9 0,-2-11 0,4 3 0,5-36 0,-4 32 0,4-20 0</inkml:trace>
  <inkml:trace contextRef="#ctx0" brushRef="#br0" timeOffset="314533">8069 1884 24575,'8'4'0,"2"2"0,-3 3 0,1 0 0,2 6 0,9 5 0,0 1 0,2 0 0,-4-2 0,-10-12 0,5-10 0,-3-11 0,6-18 0,1-5 0,-6 14 0,2-2 0,5-1 0,2 1 0,13-13 0,-9 16 0,-1 3 0,4 2 0,-4 3 0,-6 18 0,-9 7 0,3 14 0,-3 12 0,-3 4 0,-1-15 0,-1 2 0,0 11 0,0 5 0,-2-3-1061,-2 3 0,-1-2 1061,-2 1 0,1 0 0,1 6 0,1-5 0,-3 3 0,5-13 0,0-1 0,0 7 0,3 2 0,-1-16 0,1-11 2122,0-7-2122,-2 4 0,4-2 0,-2 3 0,1-5 0,5 5 0,-6-6 0,5 5 0,-6-10 0,-2-11 0,2 0 0,2-6 0,2 7 0,-2 3 0,0 2 0</inkml:trace>
  <inkml:trace contextRef="#ctx0" brushRef="#br0" timeOffset="315363">8726 2293 24575,'-13'17'0,"-4"11"0,5-6 0,-1 3 0,2-2 0,0 0 0,-7 20 0,8-9 0,7-20 0,2 4 0,9-8 0,-3-3 0,10 1 0,-1-10 0,22-10 0,-7-1 0,-6 2 0,2 0 0,0-2 0,0 1 0,9-4 0,-7 1 0,-3 1 0,-11-1 0,5 0 0,-16 6 0,-2 3 0,0 0 0,-4-10 0,1 3 0,-4-7 0,3 8 0,-1 1 0,1 4 0,0 0 0,0 2 0,0-1 0,0 2 0,-1 2 0,-4-2 0,-2 4 0,0-2 0,2-2 0,8 3 0,0-2 0,3 3 0</inkml:trace>
  <inkml:trace contextRef="#ctx0" brushRef="#br0" timeOffset="316492">9485 1825 24575,'-15'30'0,"2"-4"0,7-1 0,3-8 0,-3 19 0,0 4 0,4 7 0,-2-10 0,-3 8 0,0 1 0,1-7 0,2-4 0,0-2-297,-2 5 0,-2 2 0,2-8 297,2-4 219,2-7-219,0-7 0,2 3 0,-2-9 0,0-2 0,1 0 672,-4-6-672,2 0 0,-3-4 0,2 2 0,0 0 0,2 0 0,-2 2 0,2-4 0,-7-4 0,1 1 0,-4-5 0,-1-6 0,-6-3 0,1-3 0,0 6 0,-1 1 0,8 7 0,-14 0 0,15 7 0,-13 8 0,13 7 0,-4-1 0,3 26 0,3 13 0,0-8 0,6 6 0,9-27 0,0-7 0,4 3 0,-3-9 0,-2-2 0,11 6 0,-8-7 0,11 3 0,4-7 0,19-11 0,-9 2 0,6-9 0,-24 6 0,-3 2 0,-4 1 0,-5-1 0,-2 1 0,0-3 0,0 2 0,2 1 0,9-2 0,-5 5 0,3-1 0,-7 6 0</inkml:trace>
  <inkml:trace contextRef="#ctx0" brushRef="#br0" timeOffset="317384">9572 2302 24575,'-6'13'0,"-2"-2"0,-1 20 0,0-6 0,5 15 0,4 9 0,7-23 0,1-2 0,3 17 0,8-13 0,-7-18 0,-3-4 0,2 2 0,-5-6 0,4-2 0,-3-4 0,4-5 0,4-17 0,-3 8 0,4-7 0,-6 10 0,-2 6 0,1-2 0,0 2 0,13-13 0,-9 4 0,7-4 0,-13 13 0,0 20 0,7 11 0,3 8 0,1 2 0,6 11 0,-6-13 0,0-2 0,-6-9 0,2-5 0,-6-8 0,-1-2 0,-2-2 0,-2-4 0,-2-2 0,-1-3 0,4-1 0,-3 0 0,12-10 0,-11 11 0,7-7 0</inkml:trace>
  <inkml:trace contextRef="#ctx0" brushRef="#br0" timeOffset="317887">10197 1911 24575,'-2'33'0,"-1"0"0,-1 7 0,-2 3 0,-1 0 0,2-5 0,0-1 0,-1 1-698,-2 6 1,-1 1-1,0 0 698,-2 4 0,-1 0 0,1-5 336,2-8 1,1 0-337,-1 8 0,0 5 0,2-8 0,1 2 0,3-5 0,1-14 345,3-25-345,2-9 0,-2-2 0,4-3 268,-2 7 1,1 3 0,-3 2 0</inkml:trace>
  <inkml:trace contextRef="#ctx0" brushRef="#br0" timeOffset="318927">10628 2479 24575,'-6'-4'0,"-4"2"0,-8-3 0,-10 6 0,7-3 0,-7 12 0,-13 15 0,19-8 0,-2 4 0,3 0 0,15-10 0,12 26 0,5-25 0,10 11 0,-6-13 0,-6-5 0,2 1 0,-3-6 0,1 0 0,-1-2 0,-2-2 0,4-9 0,-2-1 0,7-8 0,-1 5 0,-1 1 0,3-3 0,-7 7 0,4-6 0,-6 8 0,-1 2 0,-3 4 0,12 29 0,3 8 0,0-1 0,0 1 0,-7-10 0,1 0 0,6 6 0,-1-1 0,0 3 0,8 1 0,-13-14 0,-3-8 0,-4-7 0,-7-6 0,-7-44 0,5 21 0,0 0 0,-1-2 0,1 2 0,1-11 0</inkml:trace>
  <inkml:trace contextRef="#ctx0" brushRef="#br0" timeOffset="319631">11017 1889 24575,'13'36'0,"2"9"0,-9-11 0,1 8 0,-1 3 0,-1-5-1093,0-5 1,-2-2 0,2 4 996,0 2 1,0 6-1,2 1 1,-2-2-1,0-6-686,1 13 0,1-4 782,1-11 0,2 0 0,0-1 0,4 13 0,1-4 155,-1-12 0,1-2-155,-3 2 0,-1-2 0,8 4 0,-10-22 1649,-2-1-1649,-1-6 2265,5 0-2265,-4-8 1095,8-1-1095,-6-2 0,1-4 0,1-2 0,-2-1 0,1-1 0,-6 2 0,-4 0 0,-5-4 0,0 2 0,-2-1 0,3 4 0,1 6 0,1-2 0</inkml:trace>
  <inkml:trace contextRef="#ctx0" brushRef="#br0" timeOffset="320135">10956 2556 24575,'29'-13'0,"5"1"0,-3 2 0,-3 0 0,-3-6 0,-13 8 0,0-3 0,-8 7 0,-2 2 0,0 0 0</inkml:trace>
  <inkml:trace contextRef="#ctx0" brushRef="#br0" timeOffset="320701">11566 2181 24575,'-6'-11'0,"0"2"0,-8-1 0,6 3 0,-5 1 0,7 4 0,-1 0 0,1 0 0,2-2 0,0 2 0,2 0 0,0 2 0</inkml:trace>
  <inkml:trace contextRef="#ctx0" brushRef="#br0" timeOffset="321318">11575 2569 24575,'0'23'0,"0"-3"0,-2-4 0,2 6 0,-3-8 0,3 5 0,3-8 0,-3-2 0,2 3 0,0-4 0,-1-2 0,0 0 0,1-6 0,-1 2 0,0-4 0</inkml:trace>
  <inkml:trace contextRef="#ctx0" brushRef="#br0" timeOffset="322487">11790 2546 24575,'9'4'0,"0"1"0,-5-2 0,1 1 0,-2-2 0,-1 0 0,2-1 0,0 2 0,-7 4 0,-13 17 0,-3 5 0,1 5 0,9-12 0,10-5 0,3-12 0,6 12 0,3-6 0,-2 2 0,0-4 0,-1-1 0,6-5 0,-3 2 0,3-5 0,-8-3 0,3-6 0,-2 0 0,7-6 0,-9 6 0,4-7 0,-6 7 0,4-17 0,-6 14 0,3-14 0,-5 13 0,0-1 0,1-2 0,-2 7 0,0-1 0,-4 6 0,1 2 0,-4-2 0,0 4 0,-5-2 0,5 2 0,-12 0 0,13 0 0,-9 0 0,11 0 0,-2 0 0,2 0 0,0 0 0,1 0 0,1 0 0</inkml:trace>
  <inkml:trace contextRef="#ctx0" brushRef="#br0" timeOffset="323616">12013 2480 24575,'0'19'0,"0"1"0,0-7 0,2-1 0,1 10 0,-1 4 0,4 6 0,-5 3 0,11 1 0,-7-15 0,7 4 0,-3-10 0,-4-7 0,1 1 0,-7-25 0,1 3 0,5-33 0,2 12 0,3-1 0,4 1 0,0 0 0,-3-3 0,0 4 0,9 4 0,-15 21 0,-1 8 0,13 7 0,1 1 0,3 3 0,-1 1 0,6 9 0,-7-5 0,13 12 0,-21-12 0,0-1 0,-5-4 0,-2 6 0,0-6 0,-2 6 0,0-9 0,0 0 0,5 3 0,-2-4 0,0 4 0,-3-4 0,-2 1 0,0 0 0,1-2 0,-2-2 0,0-2 0,-4-2 0,2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6:28:41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8491 4747 24575,'11'2'0,"16"3"0,-13-2 0,14 1 0,-13-1 0,7-3 0,1 0 0,-1 0 0,6 0 0,-8 0 0,-1 0 0,-4 0 0,-1 0 0,-5 0 0,6 0 0,-6 0 0,1 0 0,-2-2 0,0 1 0,0 0 0,8 1 0,4-3 0,8 3 0,9-3 0,-1 3 0,-5 2 0,-8-1 0,-8 0 0,-6-1 0,5 0 0,-1-2 0,14-2 0,-4-3 0,3-1 0,12 1 0,1-1 0,-1 0 0,-1-1 0,2 2 0,2 1 0,8-4 0,1 2 0,-1 6 0,1 1 0,0-4 0,-2 2-307,-12 4 0,-4 2 307,5 0 0,-6 0 0,5-2 0,4 3 0,-3-3 0,0-2 0,9-5 0,3 2 0,0 0 0,-14-8 0,-3 7 0,3 3 0,2 4 0,2 4 0,9 5 0,0 2 0,0-1 0,0 1 0,-6 2 0,2 2 0,-5-2 0,-6-4 0,-1 0-1258,14 6 0,0 0 1258,-17-7 0,-2-2 0,1-2 0,-1-2-328,1 3 1,0-1 327,0-5 0,-1-1 0,23 4 515,-8-4-515,-4-2 0,-14 2 0,9-6 2496,-19 3-2496,6-3 774,-11 2-774,10-1 0,-5 0 0,14-6 0,-5 4 0,8-8 0,-2 10 0,-2-2 0,1-2 0,-4 1 0,0 1 0,5 1 0,0-1 0,12-9 0,1 9 0,-16 2 0,8-4 0,-18 9 0,-1-2 0,6 2 0,12-4 0,2 1 0,4 1-210,-1-2 0,-2 1 210,-8 3 0,1 0 0,0-3 0,13 2 0,-16-2 0,13 2 0,6 2 0,-10-1 0,1 0-840,10-1 1,2 2 839,-8 0 0,0 2 0,0-1 0,0 1 192,2 3 0,2 1-192,0-4 0,3-2 0,-2 1 0,-9 1 0,-1 0 0,-1-1 0,1 0 0,-1-2 0,-2 1 0,1-1 0,-4 0 0,-3 4 0,9-1 0,-21 2 1715,9 0-1715,3 4 0,0 2 0,5-1 0,16 3 0,3 0 0,-25-8 0,0-1 0,14 3 0,2-1 0,-1-3 0,0-1 0,3 3 0,0-2 0,1-2 0,-1 0-661,-2 1 1,-2 0 660,-11-2 0,-1 0 0,23 0-376,-2 3 376,-12-2 0,-3 3 0,-1 0 0,5-3 0,-5 1 0,1-1 0,16-1 0,-9-3 0,-13 3 0,-1-1 0,4-8 0,5 4 0,-2-9 0,-12 9 0,8-5 0,-16 9 1295,6-5-1295,-6 5 402,8-3-402,-10 4 0,11-3 0,-13 3 0,2-1 0,7 0 0,-8-1 0,7 2 0,-9 0 0,0 0 0,7 2 0,-5 0 0,5 2 0,-4-1 0,-2 0 0,6-2 0,-6 0 0,19-1 0,-15 0 0,16 0 0,-17 0 0,3 0 0,13 0 0,2 4 0,18-3 0,1 3 0,-21-4 0,0 0-388,0 0 0,-1 0 388,0 0 0,2 0 0,11-2 0,0 0 0,-9 1 0,0 1 0,13-3 0,-1 1 0,-17 3 0,-1-2 0,4-1 0,-1 0 0,-1 1 0,-2-6 0,-15 5 0,-1 0 0,4-2 776,-4 4-776,3-2 0,-4 0 0,0 2 0,0-4 0,0 2 0,7-4 0,-5 1 0,7-1 0,-8 2 0,1 2 0,-4 0 0,2 2 0,-4 0 0,2 2 0,-2-2 0,-3 30 0,1-23 0,-3 21 0</inkml:trace>
  <inkml:trace contextRef="#ctx0" brushRef="#br0" timeOffset="7761">14634 16503 24575,'3'4'0,"0"0"0,-1 0 0,2 2 0,2 0 0,1 2 0,11 15 0,2 5 0,2 2 0,-4-4 0,-4-8 0,3 3 0,-3-6 0,-1 4 0,-5-13 0,-2 0 0,4 4 0,2-2 0,-1 1 0,1 0 0,-4-2 0,0-1 0,0 0 0,0 0 0,0-2 0,4 4 0,1-2 0,3 4 0,3-1 0,-5 1 0,8-2 0,-5-1 0,11-2 0,-10-2 0,4-2 0,-13-2 0,14 0 0,-9-3 0,6 4 0,-8-2 0,-4 2 0,0 0 0,0 0 0,0 0 0,8 0 0,-6 0 0,5 0 0,-3 0 0,0 2 0,1-2 0,2 2 0,1-2 0,-2 0 0,1 0 0,-3 0 0,-5 0 0,2 0 0,-9-10 0,-1 0 0,-2-2 0,1 5 0</inkml:trace>
  <inkml:trace contextRef="#ctx0" brushRef="#br0" timeOffset="12525">15597 16652 24575,'15'2'0,"2"1"0,13-1 0,9 0 0,3-2 0,-15-1 0,0-1-374,15 1 1,-6-1 373,-18-2 184,-8 2-184,-8 2 0,0 0 0,-4 0 0</inkml:trace>
  <inkml:trace contextRef="#ctx0" brushRef="#br0" timeOffset="12992">15820 16709 24575,'0'43'0,"0"-17"0,0 0 0,0 5 0,0 1 0,0-4 0,0 4 0,0 14 0,0 8 0,0-6 0,0-14 0,0 0 0,0 6 0,0 5 0,0-10 0,0-9 0,-2-9 0,0-13 0,-2-4 0,-2-2 0,1 0 0,0-2 0,-1 0 0,1 1 0,1 2 0,2 1 0</inkml:trace>
  <inkml:trace contextRef="#ctx0" brushRef="#br0" timeOffset="13457">15693 17289 24575,'7'4'0,"2"2"0,0-3 0,5 0 0,13 0 0,4-2 0,14-5 0,-11 3 0,7-1 0,-4-1-1184,1-2 0,-1-1 1184,8-1 0,0 0 0,-1 1 0,-5 1 0,0-1 565,3-2-565,-40 8 0,-5-4 0,-8-3 0,4 2 0,-3-2 0,7 5 0</inkml:trace>
  <inkml:trace contextRef="#ctx0" brushRef="#br0" timeOffset="14343">16350 16748 24575,'-16'26'0,"6"-7"0,-3 20 0,11-24 0,-2 13 0,-2 9 0,2-1 0,2 0 0,2 1-883,-2 1 0,-1 4 0,1-4 883,2 4 0,0-4 0,0 12-209,0-13 1,0-1 208,-3 6 0,2-11 0,1-3 0,-2-12 0,3-53 0,1 5 0,-2 5 0,0 1 0,0 6 0</inkml:trace>
  <inkml:trace contextRef="#ctx0" brushRef="#br0" timeOffset="15301">16442 16730 24575,'15'28'0,"0"0"0,7 16 0,-9-20 0,-1 0 0,4 14 0,1 4-1509,0 0 1509,-8-18 0,0 0 245,-1 0 0,1 1-245,4 8 0,3 4 0,-3-5 0,5 14 0,0-3 0,-1-8 0,-13-26 250,4 3-250,-4-7 0,7-11 0,3-11 0,10-21 0,1-7 0,-10 17 0,-1-2-280,3-2 1,2-5 0,-5 4 279,-6 5 0,-1 1 0,0-1 0,-1 0-352,-3 1 0,-1-1 352,2 1 0,0-2 0,1-12 0,1 0 0,2 0 0,-3 7 0,-2 5 0,-3 19 0,-3-4 0,2 9 1546,-5-1-1546,3 3 765,-5-1-765,4 4 0,-2-2 0,2 2 0,-2-2 0,4 4 0,-2 2 0,4-1 0,-2 0 0</inkml:trace>
  <inkml:trace contextRef="#ctx0" brushRef="#br0" timeOffset="16228">17073 17077 24575,'17'-21'0,"-2"0"0,-9 12 0,2-1 0,-3 2 0,0 0 0,1 0 0,-3 0 0,4-4 0,-4-1 0,5 1 0,12-29 0,-3 19 0,6-17 0,-12 24 0,-2 0 0,-4 5 0,1-6 0,-3 8 0,-2 0 0,2-7 0,0 5 0,5-19 0,-2 6 0,1-2 0,-2-5 0,-2 16 0,2-13 0,-2 14 0,-3-15 0,-4 14 0,0-8 0,-4 10 0,3 4 0,-1 0 0,2-1 0,0 3 0,2 2 0,0 2 0</inkml:trace>
  <inkml:trace contextRef="#ctx0" brushRef="#br0" timeOffset="24813">11721 7961 24575,'1'-8'0,"0"-2"0,2 1 0,9-8 0,-4 7 0,11-9 0,-7 6 0,1 1 0,-1 0 0,6-2 0,2 2 0,15-7 0,11 4 0,1 0 0,-3 2 0,0 1 0,-6 2 0,-24 10 0,-4 2 0,0 2 0,-2 3 0,3 2 0,11 4 0,-4-2 0,7 3 0,-13-5 0,-1 0 0,1 3 0,-3-3 0,6 6 0,-6-6 0,3 3 0,0 0 0,4 4 0,-2-3 0,1 3 0,-7-8 0,0 0 0,0-2 0,0 2 0,18 1 0,-10-2 0,19-3 0,-18-5 0,19-14 0,-21 6 0,10-7 0,-17 8 0,0-1 0,1 1 0,-1 0 0,3-4 0,-2 3 0,10-10 0,-9 9 0,13-12 0,-13 12 0,5-6 0,-7 8 0,0 0 0,0 0 0,0-1 0,0 1 0,0 0 0,-1 2 0,-3 0 0,-1 4 0,-2 0 0,1 2 0</inkml:trace>
  <inkml:trace contextRef="#ctx0" brushRef="#br0" timeOffset="28175">2586 6218 24575,'11'6'0,"20"-3"0,3 0 0,4-2 0,0-2 0,5 1 0,-15 0 0,-2 0 0,2 2 0,-14-1 0,4 3 0,16 0 0,9 9 0,-12-9 0,1 0 0,13 10 0,-13-11 0,-19-1 0,-6-2 0,6 0 0,-2 0 0,5 0 0,-4 0 0,-2 0 0,5 0 0,3 0 0,0 2 0,4-2 0,-10 2 0,4-4 0,-3 0 0,-2-1 0,-2 0 0,-1 2 0,5-4 0,-3 2 0,3-1 0,-5 2 0,-2 1 0,4 0 0,-5-1 0,2 2 0,-4 0 0,-2 0 0</inkml:trace>
  <inkml:trace contextRef="#ctx0" brushRef="#br0" timeOffset="28999">3870 6267 24575,'33'-3'0,"0"1"0,8-3 0,3 1 0,-5 0 0,3 1 0,1 0-820,-4 0 1,2-1 0,-1 0 0,-3 1-813,11 0 0,-3 1 2267,-3 0 1,2 0 0,-7 0-636,4-6 262,-4 7 1,-35-3-1,0 4 1</inkml:trace>
  <inkml:trace contextRef="#ctx0" brushRef="#br0" timeOffset="30953">15530 9760 24575,'8'0'0,"2"0"0,-1 0 0,9 0 0,-7 0 0,4 0 0,-7 0 0,-4 0 0,4 0 0,2 0 0,-3 0 0,2-2 0,1 2 0,-5-2 0,6 2 0,-3 0 0,-1 0 0,1 0 0,7 0 0,-9 0 0,9 0 0,-11 0 0,0 0 0,0 0 0,-3 0 0,-2 0 0</inkml:trace>
  <inkml:trace contextRef="#ctx0" brushRef="#br0" timeOffset="32293">14810 9743 24575,'9'0'0,"0"0"0,-5 0 0,8 0 0,-2 2 0,6 2 0,-4-1 0,0 1 0,-2-2 0,-3-2 0,0 2 0,3-2 0,-3 0 0,5 2 0,-6-2 0,0 2 0,-1-2 0,2 0 0,3 0 0,-7 0 0,0 0 0,-9 2 0,0 0 0,1 0 0,1 0 0</inkml:trace>
  <inkml:trace contextRef="#ctx0" brushRef="#br0" timeOffset="33063">14370 9776 24575,'11'0'0,"-2"0"0,13 4 0,-9 0 0,14 4 0,-14-3 0,2-1 0,-7-2 0,-1-2 0,-2 0 0,-1 0 0,2 2 0,-1-2 0,-3 2 0,-1-2 0,-3 0 0</inkml:trace>
  <inkml:trace contextRef="#ctx0" brushRef="#br0" timeOffset="33772">13049 9771 24575,'9'0'0,"-1"0"0,3-2 0,-2 1 0,6-3 0,1 1 0,-3 0 0,0 2 0,-10 1 0,-29 5 0,18-4 0,-19 5 0</inkml:trace>
  <inkml:trace contextRef="#ctx0" brushRef="#br0" timeOffset="34153">12426 9970 24575,'34'6'0,"1"5"0,7-2 0,-5 0 0,-9-5 0,-6-2 0,-10-2 0,-3 3 0,-3-3 0,-5 0 0,-2 0 0</inkml:trace>
  <inkml:trace contextRef="#ctx0" brushRef="#br0" timeOffset="34903">12974 9917 24575,'7'0'0,"0"0"0,-2 0 0,-3 0 0,-1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6:29:3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16572 1700 24575,'-17'30'0,"0"-1"0,-1 1 0,1 3 0,0 4 0,0 0 0,1-3 0,-2-1 0,1-1 0,-1 0 0,-1 11 0,0 2 0,3-15 0,6-19 0,-5 6 0,6-10 0,-3 3 0,4 1 0,-4 4 0,-1 5 0,1-5 0,-2 4 0,7-10 0,-1 6 0,6-7 0,0 1 0,2 2 0,0-3 0,0 5 0,-3-5 0,-11 11 0,7-11 0,-5 6 0</inkml:trace>
  <inkml:trace contextRef="#ctx0" brushRef="#br0" timeOffset="1146">16731 2045 24575,'-19'11'0,"5"-2"0,-2 7 0,3-4 0,1 1 0,4-1 0,2-1 0,6-2 0,0 8 0,4-4 0,0 2 0,2-4 0,0-2 0,-2-3 0,7 5 0,-3-6 0,1 5 0,-1-8 0,-2 0 0,6-2 0,-3 0 0,10-6 0,-3-4 0,1-2 0,-2 0 0,-9 4 0,6-1 0,-7 1 0,4-5 0,-6 5 0,-3-3 0,-3 5 0,1-1 0,-2 1 0,4-2 0,-4 4 0,4-4 0,-4 0 0,2 1 0,-2-1 0,0 4 0,0 0 0,0 0 0,-1 0 0,1 2 0,0-2 0,0 2 0,0-1 0,0 0 0,0 2 0,0-2 0,2 2 0,0 0 0</inkml:trace>
  <inkml:trace contextRef="#ctx0" brushRef="#br0" timeOffset="1721">17082 1853 24575,'6'37'0,"0"-1"0,-3-5 0,1-4 0,1-6 0,-4-8 0,3 2 0,-1 4 0,-1-5 0,4 11 0,-3-15 0,3 5 0,-2-5 0,-1-4 0,0 2 0,0-4 0,-1-2 0,0 0 0</inkml:trace>
  <inkml:trace contextRef="#ctx0" brushRef="#br0" timeOffset="2727">17337 1770 24575,'25'40'0,"-3"-3"0,-18-17 0,1 0 0,-1 0 0,-1-5 0,-2-7 0,-1 0 0,-1 2 0,0-1 0,-4 11 0,2-2 0,-3 3 0,2-9 0,2-7 0,-2-4 0,-7 4 0,-4-2 0,-6 1 0,5-1 0,1-3 0,8 0 0,-2-2 0,1-2 0,1-1 0,-3-3 0,2 4 0,3-2 0,0 4 0,4-2 0,-2 2 0,-1-2 0,1 0 0,-2 1 0,6-2 0,1 2 0,3-3 0,2 0 0,-1 0 0,6-4 0,-3 2 0,21-6 0,-18 8 0,13-1 0,-18 7 0,-2 0 0,1 0 0,-2 0 0,7 2 0,-3 0 0,3 2 0,-7-2 0,-2 0 0</inkml:trace>
  <inkml:trace contextRef="#ctx0" brushRef="#br0" timeOffset="3256">17537 1759 24575,'12'45'0,"-3"-11"0,0 0 0,-2-10 0,0 1 0,5 17 0,0 1 0,-5-17 0,1 1 0,7 20 0,1 0 0,-2-3 0,-3-13 0,-1-3 0,-5-16 0,-3-1 0,0-4 0,2 0 0,-2-4 0,2 0 0,-2-3 0</inkml:trace>
  <inkml:trace contextRef="#ctx0" brushRef="#br0" timeOffset="3782">17826 1961 24575,'13'-13'0,"-1"1"0,15-2 0,1 0 0,-1 4 0,0 0 0,3-4 0,4 3 0,-21 2 0,1 4 0,-8 0 0,-1 3 0,-7 2 0</inkml:trace>
  <inkml:trace contextRef="#ctx0" brushRef="#br0" timeOffset="4292">17915 1999 24575,'14'2'0,"-2"0"0,1-2 0,-4 0 0,10 0 0,-10 0 0,6 0 0,1-7 0,0-1 0,5-5 0,-6 4 0,-3 2 0,-6 3 0,-2 1 0,-2 2 0</inkml:trace>
  <inkml:trace contextRef="#ctx0" brushRef="#br0" timeOffset="4964">17774 1948 24575,'8'49'0,"-3"-19"0,12 5 0,-4-22 0,2 7 0,-4-9 0,0 0 0,-4-7 0,11-2 0,14-13 0,-4 1 0,1-1 0,1-4 0,-1 1 0,-4 2 0,-2 2 0,3-3 0,-21 9 0,-4 6 0,0-4 0,-3 4 0</inkml:trace>
  <inkml:trace contextRef="#ctx0" brushRef="#br0" timeOffset="5474">17734 2503 24575,'25'-10'0,"1"0"0,18-9 0,-13 7 0,4 0 0,-2 0 0,-3 1 0,0 0 0,11-4 0,-1 0 0,6-2 0,-27 5 0,9 1 0,-3-2 0,-10 6 0,9-5 0,-13 6 0,-1 1 0,-2 2 0,-4 3 0,-2 0 0,0 0 0</inkml:trace>
  <inkml:trace contextRef="#ctx0" brushRef="#br0" timeOffset="6965">19341 1920 24575,'-6'2'0,"-2"0"0,2 0 0,-6 2 0,3 0 0,-3 4 0,4-2 0,-3 3 0,-19 13 0,14-9 0,-13 9 0,20-14 0,1 0 0,0 0 0,0 0 0,0 0 0,1 4 0,3-3 0,8 6 0,6-1 0,2 0 0,5 3 0,-8-8 0,9 10 0,-8-11 0,6 5 0,-10-9 0,5 0 0,-5 0 0,8-2 0,25-6 0,6-3 0,-20 4 0,1-1-449,10-2 1,4-1-1,-5 2 449,14 0 0,-20 0 0,-2 0 0,9-4 0,-1-3 0,-19 0 0,-4-2 0,-8 4 1346,0-3-1346,-6 1 0,-6-4 0,3 2 0,-7-3 0,2 8 0,-4-5 0,1 5 0,-1-1 0,-1 3 0,5 4 0,-11-2 0,11 4 0,-7-3 0,5 4 0,-1-2 0,-2 2 0,-4 0 0,4 2 0,-7-2 0,13 2 0,-1-2 0,4 0 0,2 0 0,-2 0 0,-1 0 0,-1 0 0,0 2 0,-7-2 0,-2 4 0,-3-4 0,0 2 0,7-2 0,0 0 0,4 0 0,1 0 0,4 0 0,2 0 0</inkml:trace>
  <inkml:trace contextRef="#ctx0" brushRef="#br0" timeOffset="7842">20074 2078 24575,'14'-3'0,"-3"-2"0,18-9 0,7-2 0,-6 5 0,1 0 0,14-6 0,3 1 0,2 6 0,-1 3 0,-18 4 0,-1 1 0,17-1 0,-1 2 0,1 1 0,1 0 0,-26 3 0,-12 2 0,5 6 0,-4 2 0,9 7 0,-7-7 0,11 13 0,-10-12 0,6 6 0,-7-10 0,2-2 0,-3-1 0,1-2 0,-2 1 0,11-8 0,-3-4 0,5-1 0,-9-3 0,-7 2 0,0 2 0,0-2 0,0 0 0,-3 3 0,-2 2 0</inkml:trace>
  <inkml:trace contextRef="#ctx0" brushRef="#br0" timeOffset="8361">21521 1610 24575,'0'10'0,"2"4"0,-2 5 0,4-1 0,-3 10 0,1-5 0,-2 11 0,0 3 0,0 5 0,0-6 0,2-9 0,0-1 0,2 14 0,2 3 0,1-19 0,-3-13 0,0-3 0,0 1 0,4 2 0,0 2 0,-1-2 0,0-6 0,-3-7 0,6-5 0,-5 2 0,2 0 0</inkml:trace>
  <inkml:trace contextRef="#ctx0" brushRef="#br0" timeOffset="9122">21952 1822 24575,'-41'17'0,"1"1"0,7-3 0,5-2 0,11-2 0,5 1 0,7-3 0,-1 10 0,11-6 0,23 19 0,1-20 0,-3 1 0,2-2 0,22-10 0,-7 0 0,-8-8 0,-17-1 0,-6-2 0,-4-2 0,-2 0 0,2-5 0,-5 5 0,2 0 0,-3-2 0,1 6 0,-2-3 0,-4 7 0,0 0 0,-3 0 0,4 0 0,-4 0 0,4 1 0,-6 0 0,-6-3 0,6 1 0,-9-3 0,12 6 0,-4-2 0,6 4 0,-1-2 0</inkml:trace>
  <inkml:trace contextRef="#ctx0" brushRef="#br0" timeOffset="9959">22262 1723 24575,'32'-9'0,"1"1"0,-2 2 0,-4 1 0,-7 2 0,-3 3 0,-9 0 0,-3 1 0,2 2 0,-5 6 0,6 26 0,-14-3 0,-3 1 0,6-1 0,-2-1 0,-10 11 0,-2-3 0,2-7 0,-7 6 0,12-27 0,-3 3 0,5-9 0,0 1 0,1-4 0,-4 1 0,14 0 0,30-5 0,4-2 0,5-2 0,-4-1 0,0 0 0,1-1 0,-4 0 0,0 0 0,-10 6 0,-14-2 0,-1-6 0,-17 0 0,1-1 0,4 7 0,2 2 0</inkml:trace>
  <inkml:trace contextRef="#ctx0" brushRef="#br0" timeOffset="11044">22757 1723 24575,'4'-1'0,"5"4"0,13 3 0,3 2 0,4-2 0,-11 0 0,-5-3 0,-20 12 0,-5 0 0,-8 5 0,0-2 0,13-13 0,1 3 0,2-8 0,6 2 0,3-2 0,13 2 0,14 3 0,3 3 0,6 3 0,-6-2 0,-3 1 0,-14 1 0,-7-2 0,-2-1 0,-1 0 0,-2 0 0,-2 0 0,-2 4 0,-2-3 0,-8 12 0,-4-6 0,-2 2 0,-1-4 0,3-6 0,-15 16 0,11-10 0,-11 10 0,19-15 0,-1-2 0,3 0 0,2-4 0,2 0 0</inkml:trace>
  <inkml:trace contextRef="#ctx0" brushRef="#br0" timeOffset="13981">16177 2783 24575,'11'5'0,"0"2"0,-3 1 0,29 11 0,5 2 0,-12 0 0,12-1 0,-5-3 0,-27-10 0,-8-3 0,-17 12 0,-12 13 0,6-9 0,-1 4 0</inkml:trace>
  <inkml:trace contextRef="#ctx0" brushRef="#br0" timeOffset="14983">15896 3081 24575,'30'12'0,"19"-2"0,-22-4 0,0-4 0,-2 0 0,0 3 0,23-2 0,2-1 0,-15 2 0,8-1 0,-6 0 0,-27-3 0,-5 4 0,-1-2 0,-7 2 0,-14 16 0,-2-3 0,-1 0 0,-7 12 0,4-11 0,4-4 0,12-9 0,-4 0 0,4-4 0,1 1 0,14-15 0,-3 6 0,12-10 0,-8 10 0,2-1 0,1 1 0,8-2 0,-7 4 0,33 2 0,-32 3 0,22 2 0,-32-2 0,2 2 0,-1-2 0,8 5 0,-9-2 0,8 5 0,0 5 0,-6-7 0,5 5 0,-11-9 0</inkml:trace>
  <inkml:trace contextRef="#ctx0" brushRef="#br0" timeOffset="15562">16042 3382 24575,'31'4'0,"1"1"0,-8-1 0,3 1 0,9 0 0,9 1 0,5 0 0,-2 0 0,-6 0-1093,-4 0 1,-4 1 0,4-1 1090,3 0 1,7 1 0,1-1-1,-4 0 1,-9 0 1,-5-1 0,-7 0 1031,7-1-1031,-31-4 539,-9 0-539,-1 0 0,6 0 0,-3 0 0</inkml:trace>
  <inkml:trace contextRef="#ctx0" brushRef="#br0" timeOffset="16252">16459 3442 24575,'-5'5'0,"1"2"0,0 1 0,-7 9 0,3-7 0,-7 13 0,8-16 0,-3 5 0,4-8 0,0 0 0,2-2 0,2 0 0</inkml:trace>
  <inkml:trace contextRef="#ctx0" brushRef="#br0" timeOffset="17109">16320 3563 24575,'14'6'0,"29"13"0,-25-11 0,6 4 0,1 2 0,-4-3 0,-1 5 0,-6-1 0,-7 1 0,-5-3 0,1 2 0,-2-6 0,0 0 0,1-1 0,-2 0 0,1 0 0,0-2 0,2 4 0,0-6 0,8 9 0,4-2 0,0 2 0,0-2 0,-7-6 0,-1-1 0,-1-2 0,-1-2 0,17 0 0,2-7 0,4-2 0,20-3 0,-21 2 0,-2-1 0,-4 1 0,-15 4 0,-4-5 0,0-1 0,-2-2 0,-2 0 0,-2 6 0,-1-2 0,1 5 0,2 1 0</inkml:trace>
  <inkml:trace contextRef="#ctx0" brushRef="#br0" timeOffset="18276">16972 2941 24575,'-8'6'0,"0"2"0,8-4 0,5 3 0,33 6 0,9 1 0,-21-4 0,-1 1 0,21 4 0,-3 0 0,-17 0 0,-22-11 0,-2 2 0,0 0 0,-7 19 0,-2-6 0,-3 8 0,-1-5 0,5-9 0,0 3 0,0 3 0,3-9 0,-1 4 0,4-5 0,4-2 0,4 4 0,1-2 0,3 1 0,3 5 0,-2-1 0,14 0 0,-13-6 0,4-6 0,-6-2 0,-5-1 0,4-2 0,-1-2 0,-1-2 0,3 1 0,0-4 0,7 0 0,-8 1 0,4-1 0,-15 4 0,-4-2 0,1 0 0,-3-1 0,4 5 0,0 2 0</inkml:trace>
  <inkml:trace contextRef="#ctx0" brushRef="#br0" timeOffset="18779">17351 3045 24575,'12'-6'0,"0"0"0,-4 4 0,0-2 0,3 2 0,-2-3 0,12-4 0,-2 2 0,1-2 0,-3 4 0,-5-1 0,-3 3 0,3-2 0,-6 4 0,0 0 0,0 2 0,-2 0 0,0 1 0,-2-2 0</inkml:trace>
  <inkml:trace contextRef="#ctx0" brushRef="#br0" timeOffset="19176">17496 3114 24575,'7'1'0,"-1"0"0,-2 1 0,9-2 0,-5-2 0,11-4 0,-9-3 0,1-1 0,-4 0 0,-1 4 0,-1-2 0,0 1 0,-1-1 0,0 2 0,-1-2 0,0 4 0,0-8 0,-3 5 0,1-1 0,-3 4 0</inkml:trace>
  <inkml:trace contextRef="#ctx0" brushRef="#br0" timeOffset="19713">17593 2864 24575,'11'34'0,"0"0"0,-1-1 0,6 17 0,-4-5 0,-3-1 0,-4-5 0,-1 1 0,-2-12 0,1-1 0,0 8 0,1-1 0,-3 13 0,2-22 0,-3 3 0,0-14 0,-4-4 0,1-4 0,-6-4 0,2-6 0,-5 3 0,4-3 0,-2 8 0,2-1 0,3 1 0,1-3 0</inkml:trace>
  <inkml:trace contextRef="#ctx0" brushRef="#br0" timeOffset="20328">17491 3475 24575,'4'4'0,"3"0"0,18 6 0,10 3 0,-3 1 0,4 4 0,-20 0 0,0 7 0,6 10 0,-14-10 0,6 6 0,-12-14 0,3 8 0,-4-8 0,2 16 0,-3-9 0,4 11 0,-4-14 0,5-7 0,-10-14 0,4-3 0,-9-6 0,6 1 0,-2 1 0,4 1 0,0 4 0</inkml:trace>
  <inkml:trace contextRef="#ctx0" brushRef="#br0" timeOffset="21811">19510 3237 24575,'-7'0'0,"-2"0"0,-9 2 0,-12 8 0,-10 6 0,3 8 0,11-7 0,11-2 0,8-3 0,-1-3 0,5 2 0,-2-3 0,4 7 0,-1-5 0,6 9 0,-1-10 0,1 3 0,1-4 0,-2 0 0,3 3 0,0-2 0,4 10 0,5-2 0,-2 4 0,0-5 0,-3-4 0,0-4 0,-1-2 0,-1 0 0,-4-4 0,1 0 0,5-2 0,6-3 0,0-1 0,2-6 0,-4-3 0,-5 0 0,0 1 0,1-1 0,-3-2 0,1 0 0,-5 1 0,1-1 0,-1 5 0,2-6 0,-4 5 0,0-6 0,-6-4 0,0 1 0,-3 5 0,4 6 0,-2 1 0,4 3 0,-8-5 0,5 4 0,-8-4 0,6 1 0,-5 3 0,5 2 0,3 4 0,3 0 0</inkml:trace>
  <inkml:trace contextRef="#ctx0" brushRef="#br0" timeOffset="22946">20052 3530 24575,'31'-13'0,"2"1"0,13-3 0,4 0 0,-18 6 0,1 1 0,12-3 0,2 0 0,-6 3 0,-2 2-1136,-8 1 0,-1 0 1136,9 0 0,-3 1 0,0-1 727,-9 5-727,-4 2 375,-4 7-375,2 2 0,-7 6 0,2 0 1170,2 7-1170,7 3 0,-4 10 0,-1-4 0,-9-7 0,1 1 0,8 8 0,0 4 0,-1-15 0,28-14 0,-3 1 0,-13-9 0,-1-2 0,2-2 0,-10-6 0,-14 3 0,10-8 0,-6 4 0,11-9 0,-9 6 0,-3-1 0,-7 1 0,-4 5 0,0-1 0,0 6 0</inkml:trace>
  <inkml:trace contextRef="#ctx0" brushRef="#br0" timeOffset="23763">21393 3341 24575,'25'0'0,"-4"-2"0,22 12 0,0 0 0,-5 6 0,-6-2 0,-13 0 0,-6 2 0,-1 1 0,2 2 0,-6 15 0,-10-7 0,-2 3 0,0 0 0,-1 1-754,-11 7 0,-4-1 754,3-9 0,-2-2 0,-8 3 0,-1 1 0,1-2 0,-2 0 0,-1-1 0,-3 0 0,3-2 0,2-1 0,1-3 0,-8 6 0,4-5 0,16-16 0,11-2 0,4-3 0,6-3 0,4-2 0,4-4 1508,7-2-1508,8 4 0,13-1 0,0 5 0,3 1 0,-13 0 0,1 1-659,14-2 1,-1 1 658,-17 1 0,-3 0 0,12 0 0,-5 0 0,-26 0 0,0 0 0,-9 0 0</inkml:trace>
  <inkml:trace contextRef="#ctx0" brushRef="#br0" timeOffset="24649">21951 3440 24575,'8'29'0,"0"0"0,6 18 0,-6-13 0,-2-12 0,-2-10 0,1-1 0,2 5 0,-2-6 0,1 5 0,-2-9 0,-2 0 0,7 2 0,35 1 0,-24 0 0,24 0 0,-34-1 0,-3-1 0,3 2 0,-6 3 0,-2-3 0,0 3 0,-2 3 0,0-5 0,-2 5 0,-6-4 0,-3 2 0,-1-1 0,-10 6 0,-5-1 0,-11 2 0,7-2 0,5-4 0,-1-2 0,-11 2 0,-5 4 0,16-12 0,20-5 0,1-2 0,-5-11 0,5 4 0,-5-8 0,8 9 0,0-4 0,4 3 0,1-7 0,1 11 0,1-2 0</inkml:trace>
  <inkml:trace contextRef="#ctx0" brushRef="#br0" timeOffset="25164">21957 3543 24575,'6'-4'0,"-3"0"0,4 2 0,-3-2 0,3 4 0,0-2 0,28 2 0,1 0 0,-11 0 0,0 0 0,16 0 0,4 0 0,-21 0 0,4 0 0,-25 0 0,-5 0 0</inkml:trace>
  <inkml:trace contextRef="#ctx0" brushRef="#br0" timeOffset="25893">22320 3458 24575,'4'11'0,"-2"31"0,0-7-520,-1-6 0,2 1 520,1 12 341,6 2-341,10-6 0,0-10 0,10-9 172,-3-10-172,-3-2 0,-5-2 0,-9 1 527,-3-1-527,-2 2 0,1 1 0,-2 0 0,1 7 0,-2-5 0,1 9 0,-6-10 0,1 3 0,-5-1 0,-2 5 0,-1-3 0,-2 2 0,2-7 0,-2 4 0,2-5 0,-12 4 0,7-4 0,-25 1 0,-6-2 0,19-4 0,0-2 0,-22-12 0,22 5 0,7-18 0,18 5 0,-2-10 0,15 0 0,-4 1 0,-1 13 0,-4 3 0</inkml:trace>
  <inkml:trace contextRef="#ctx0" brushRef="#br0" timeOffset="26377">22360 3542 24575,'17'-3'0,"17"10"0,-4 1 0,1 0 0,9 7 0,8-3 0,-40-10 0,0-2 0,-2-2 0,2 0 0,-6-2 0,-2 3 0,-4 2 0</inkml:trace>
  <inkml:trace contextRef="#ctx0" brushRef="#br0" timeOffset="29088">23136 2531 24575,'-4'19'0,"-1"-2"0,-1-6 0,-20 10 0,-12 7 0,4-4 0,13-7 0,0-1-261,-12 9 1,-6 2-1,10-5 261,13-9 193,10-5-193,3 1 0,2-3 0,6 1 0,0 0 0,8 1 589,19 4-589,0-8 0,9-1 0,-3 0 0,5 1 0,2 0 0,-5-2 0,6-1 0,0-1 0,-4 2 0,-5 0 0,-3 1 0,-3-3 0,7-3 0,-5-1 0,10 4 0,-60-15 0,12 10 0,-2 1 0</inkml:trace>
  <inkml:trace contextRef="#ctx0" brushRef="#br0" timeOffset="29659">23165 2633 24575,'6'5'0,"0"0"0,-2-1 0,0-1 0,2 4 0,-2-4 0,9 12 0,-9-7 0,7 7 0,-9-4 0,5 1 0,4 13 0,-1 3 0,3 15 0,-2-8 0,0 5 0,-1 10 0,-3-1 0,-3-18 0,-1-2 0,5 13 0,-2-4 0,-5-14 0,3-15 0,-2-3 0,9-10 0,10 1 0,-9-5 0,5 5 0</inkml:trace>
  <inkml:trace contextRef="#ctx0" brushRef="#br0" timeOffset="30180">24142 2809 24575,'-26'23'0,"0"2"0,1-3 0,-1 2 0,5-5 0,-1 0 0,-14 15 0,0 0 0,12-13 0,1 0 0,1 2 0,1-3 0,-3-1 0,15-19 0,-2-2 0,3-4 0,4-2 0,0-1 0,0 1 0,0-3 0,1 5 0,1 0 0</inkml:trace>
  <inkml:trace contextRef="#ctx0" brushRef="#br0" timeOffset="30500">23890 2803 24575,'14'14'0,"-1"-4"0,8 11 0,3-3 0,4 6 0,-4-5 0,1 2 0,7 6 0,-11-8 0,0 0 0,6 8 0,1-1 0,2-1 0,10 6 0,-13-9 0,-3-2 0,-8-9 0,-12-3 0,-16 18 0,9-16 0,-11 11 0</inkml:trace>
  <inkml:trace contextRef="#ctx0" brushRef="#br0" timeOffset="134430">8518 10903 24575,'0'0'0</inkml:trace>
  <inkml:trace contextRef="#ctx0" brushRef="#br0" timeOffset="138520">2536 16607 24575,'6'5'0,"4"-1"0,2-2 0,23 0 0,-11-4 0,3 0 0,1 1 0,3 1 0,13-2 0,-1 0 0,-13 2 0,0 0 0,8 0 0,4 0 0,-4 0 0,-8 0 0,0 0-545,20 1 1,-2-2 544,-5-3 0,-1 3 0,-7-6 0,-15 5 0,1-6 0,-12 4 0,-3 0 0,-10 2 1089,-18 6-1089,-4 0 0,-3 1 0,2 0 0,0 0-417,-8 0 0,1-1 417,7-2 0,0 0 0,-11 2 0,2 0 0,-8-2 0,14 4 0,5-2 0,16-3 0,6-1 0,4-3 0,1 1 0,0 0 0</inkml:trace>
  <inkml:trace contextRef="#ctx0" brushRef="#br0" timeOffset="139646">5309 17512 24575,'45'-12'0,"1"0"0,-14 5 0,1 1 0,2 0 0,2-1 0,3 0 0,1 0 0,-2 1-1093,3 1 1,-2 2 0,2 0 57,4 0 1,1-1-1,-2 2 1035,-6 1 0,-2 1 0,-2 1 0,1 0 0,-3 0 934,2-1 1,-9 1-935,-20 3 1025,-17 5-1025,-7 2 0,-12 3 0,10-3 3276,3-4-3065,2 1-211,5-3 0,-8-2 0,22-9 0,10-8 0,6-1 0,12-5 0,-3 3 0,-7 6 0,2-3 0,-18 12 0,-2 0 0,-2 2 0</inkml:trace>
  <inkml:trace contextRef="#ctx0" brushRef="#br0" timeOffset="141261">6337 16699 24575,'29'-4'0,"11"-6"0,4-1 0,-11 4 0,2 0 0,-1-1 0,2-2 0,-2 2 0,2 3 0,-3 2 0,8-2 0,5 2 0,-31 3 0,-2 0 0,-2 0 0,-4-2 0,-2 2 0,-1-2 0,0 2 0,13-2 0,-5 1 0,13 1 0,4-1 0,6-3 0,-3 1 0,3 1 0,-4-1 0,-2-1 0,-3 0 0,-66 2 0,8 3 0,-6 1 0,-2-1-548,-6 0 1,-2-1-1,-2 1 548,5 0 0,-3 2 0,1 0 0,4-1-1093,6-2 1,2 0 0,0 1 867,-7 1 0,-2 2 0,5-1 225,3-1 0,3 1 0,-6 1 0,17-1 0,32-2 0,14-4 0,6-1 0,10-1 0,3 0-293,6 0 1,-5 0 292,-8 1 1247,-9 4-1247,-15 2 3276,0-2-3063,-2 4 0,-5-4 0,0 2 0</inkml:trace>
  <inkml:trace contextRef="#ctx0" brushRef="#br0" timeOffset="147306">4791 18012 24575,'-16'14'0,"-6"0"0,-2 1 0,-16 1 0,2 4-901,10-6 1,0 1 900,3 0 0,-2 3 145,-1 3 0,-2 5 0,4 1-145,-1 9 0,4 2 0,5-8 0,0 0 0,6-1 0,6 1 0,6-2 0,13 12 0,-6-17 0,4-4 0,0 2 0,2-8 0,-1-3 0,-2 2 1366,8-2-1366,0-5 0,7-9 0,1-5 0,9-8 0,6-10 0,-25 11 0,-10 4 0,-3 3 0,0-7 0,-1 7 0,4-4 0,-1 6 0,6-4 0,-6 7 0,5-1 0,-6 5 0,-4-4 0,-1 2 0,-1-3 0,0 4 0</inkml:trace>
  <inkml:trace contextRef="#ctx0" brushRef="#br0" timeOffset="147942">4596 18401 24575,'45'11'0,"-8"-5"0,-10-1 0,1 0 0,8-4 0,6 8 0,-14-5 0,-4 2 0,-15-5 0,-8 1 0,-4 2 0,0 6 0,-1-1 0,2 13 0,2-11 0,4 14 0,3-8 0,-2 0 0,-2 2 0,-3-3 0,0-4 0,-1 5 0,-7-18 0,-2-26 0,1 15 0,2-19 0</inkml:trace>
  <inkml:trace contextRef="#ctx0" brushRef="#br0" timeOffset="148563">5012 17858 24575,'17'23'0,"1"-1"0,0 21 0,-2 3 0,-3-15 0,-2 1 0,-4 7 0,-2 5 0,-1 1 0,1 0 0,0 1 0,-2-1-1093,-2-5 1,-1-1 0,1 0-1,3 8 1,0 1 0,1-5 389,1 1 1,1-8 2933,1 2-2231,6 9 1261,-12-39-1261,-4-4 0,1-11 0,-4-4 3276,3-4-2085,-2-5-1191,1-3 0,2-14 0,1 20 0,0-2 0</inkml:trace>
  <inkml:trace contextRef="#ctx0" brushRef="#br0" timeOffset="149435">5147 17939 24575,'15'42'0,"-1"0"0,0 0 0,0 0 0,0-1 0,-1-3 0,1 1 0,3 9 0,0 2 0,-3-9 0,2 5 0,-1-17 0,-1-2 0,-3-8 0,3 2 0,-2 7 0,-7-14 0,3 8 0,2-2 0,-4-7 0,3 3 0,-11-15 0,-2-4 0,5-22 0,4-8 0,-2-4 0,5-5 0,3-7 0,-2 15 0,0 0 0,0 2 0,0-5 0,0 0-433,0 4 0,2-2 0,-2 4 433,4-17 0,-2 13 0,1 2 0,1-4 0,-4 9 0,-2 3 0,-5 12 0,0 1 0,-2 3 0,0 2 0,-2 1 0,2 8 0,-2 2 0</inkml:trace>
  <inkml:trace contextRef="#ctx0" brushRef="#br0" timeOffset="150020">5756 17922 24575,'4'12'0,"-1"12"0,3 6 0,-5 18 0,0-11 0,2 8 0,-1 2 0,0-4 0,-2-8 0,0-3 0,1 5-656,0 4 1,1 7-1,0 1 1,0-2 0,0-8-984,0 5 1,1-3 1467,1-4 1,0 3 0,1-6 1266,5 6-1096,-4-12 0,0-4 1306,1-10-1306,-1 2 0,-6-12 0,-2-52 0,-5 17 0,4-4 0,1-1 0,-2 7 0,4 10 0,0 13 0</inkml:trace>
  <inkml:trace contextRef="#ctx0" brushRef="#br0" timeOffset="150917">5861 18197 24575,'17'-10'0,"-9"7"0,9-3 0,-11 7 0,2 2 0,0 0 0,18 13 0,-11-6 0,6 7 0,0 1 0,-5-1 0,2 10 0,-1 4 0,-1 4-282,-4-5 0,0 1 282,4 5 0,-3 5 0,-2-5 0,-3 6 0,-3 0-52,-8 5 52,-1-19 0,-15 11 0,10-28 0,-30 19 0,10-15 0,5-3 0,-2 1 0,-11 0 0,1 0 0,11-4 0,0 1 281,-12 3 1,1 0-282,6 1 53,5-3-53,15-5 0,-1-7 0,-11-7 0,-20-5 0,7 8 0,1 1 0,-8-5 0,0 9 0</inkml:trace>
  <inkml:trace contextRef="#ctx0" brushRef="#br0" timeOffset="191845">6740 11355 24575,'8'0'0,"7"0"0,-5 0 0,16-4 0,3-1 0,4 3 0,-2-2 0,0 1 0,-5 5 0,-7 4 0,-6 6 0,-4 13 0,1 2 0,-7 3 0,-9-3 0,0-10 0,-7 4 0,4-9 0,0 0 0,1-4 0,-8 7 0,-1 2 0,2 0 0,-4 2 0,8-9 0,-1 2 0,-3-2 0,6-1 0,-2 0 0,4-5 0,2 2 0,0-6 0,5 2 0,30-16 0,17 3 0,-18 1 0,2 0 0,6 6 0,-3 2 0,-6 0 0,5 8 0,-28 0 0,3 6 0,0 7 0,1 4 0,-4 6 0,-7 15 0,-2-17 0,-13 13 0,5-26 0,-13 5 0,-11-5 0,10-1 0,-12 1 0,20-9 0,3-1 0,4-4 0,6-5 0,3 0 0,2-5 0,4 2 0,-1 3 0,1 2 0</inkml:trace>
  <inkml:trace contextRef="#ctx0" brushRef="#br0" timeOffset="192583">7366 11489 24575,'34'0'0,"0"0"0,15 4 0,-14-3 0,-3 1 0,-7 4 0,-43 29 0,-16 6 0,16-22 0,-1-1-934,-5 11 1,-3 5 0,3-8 933,-13 0 662,15-9-662,4-7 0,10-3 0,2-1 0,2-2 0,2-4 2138,2-2-2138,2-8 0,-1 5 0,1-2 0</inkml:trace>
  <inkml:trace contextRef="#ctx0" brushRef="#br0" timeOffset="193087">7697 11353 24575,'13'39'0,"-1"1"0,1 0 0,-3-6 0,-1-2 0,1 3 0,4 13 0,0 3 0,-1-5 0,-4-8 0,0-1 0,0-2 0,1 2 0,-2-8 0,-3-4 0,0-5 0,-7-19 0,-2-5 0,-1-3 0,-3-8 0,1-1 0,1 6 0,2 0 0</inkml:trace>
  <inkml:trace contextRef="#ctx0" brushRef="#br0" timeOffset="193385">7822 11758 24575,'11'-3'0,"-1"0"0,26-11 0,-7 0 0,8-3 0,-11 1 0,-15 8 0,1-1 0,-2 1 0,-6 6 0,-2 0 0</inkml:trace>
  <inkml:trace contextRef="#ctx0" brushRef="#br0" timeOffset="194343">8086 11498 24575,'38'14'0,"9"-4"0,-19-5 0,1 0 0,15 3 0,3 3 0,-28 3 0,-8-8 0,-4 3 0,-5-3 0,-2 3 0,0 0 0,-3 12 0,-5 4 0,-4 6 0,0-5 0,-3 1 0,-12 14-258,9-16 0,-1-2 258,-6 7 0,2-9 0,13-9 0,-6 1 0,15-15 0,4-11 0,11-9 516,2 0-516,-5 6 0,-5 10 0,-2-2 0,3 4 0,2 0 0,1 2 0,22 9 0,-3 3 0,0-1 0,7 1 0,-3 0 0,-7-1 0,0-1 0,18 7 0,-5 0 0,-17-5 0,-7 3 0,-5-1 0,-1-3 0,-1 0 0,-4-3 0,-2-3 0,-2-2 0</inkml:trace>
  <inkml:trace contextRef="#ctx0" brushRef="#br0" timeOffset="194811">8809 11284 24575,'0'43'0,"0"0"0,-4-16 0,-1 2 0,3 13 0,1 11 0,0 0 0,-1-9 0,-3-8 0,0-2 0,2 5 0,1 5 0,2-12 0,2-14 0,2 4 0,-3-11 0,-18 15 0,11-19 0,-14 4 0</inkml:trace>
  <inkml:trace contextRef="#ctx0" brushRef="#br0" timeOffset="198371">7022 12914 24575,'15'9'0,"5"2"0,-10-6 0,27 10 0,-24-9 0,16 7 0,-21-9 0,0-2 0,-2 1 0,6 5 0,-7-3 0,4 10 0,-5-8 0,-1 3 0,0-2 0,-2 2 0,-3-1 0,-6 10 0,-1-9 0,-3 5 0,4-7 0,-4 4 0,3-3 0,-10 7 0,9-9 0,-5 4 0,7-5 0,2-4 0,0 4 0,3-4 0,0 0 0,-1 0 0,-1 0 0,-4 0 0,4 0 0,-3 0 0,4 0 0,0-2 0,0 4 0,-4 0 0,-1 2 0,-3 2 0,3-4 0,4-4 0,6-4 0,0-1 0,3 2 0</inkml:trace>
  <inkml:trace contextRef="#ctx0" brushRef="#br0" timeOffset="198913">7254 12865 24575,'15'46'0,"1"0"0,-5-18 0,-1 2 0,1 3 0,-1 5 0,0-5-749,0-4 0,-1-2 749,0-2 0,-1-1 0,6 24 487,-2-11-487,-5 7 248,-6-25-248,-8-13 0,3-36 0,-6 4 0,10-2 0,0 24 0</inkml:trace>
  <inkml:trace contextRef="#ctx0" brushRef="#br0" timeOffset="199267">7406 13214 24575,'36'-26'0,"-14"11"0,-1 1 0,5-9 0,4 0 0,-22 14 0,-2 3 0,-8 5 0</inkml:trace>
  <inkml:trace contextRef="#ctx0" brushRef="#br0" timeOffset="200280">7581 12839 24575,'40'7'0,"-22"-3"0,18 3 0,-32-2 0,-13 21 0,-9 7 0,5-12 0,-3 2-1093,-8 15 1,-3 7 0,2-5 816,2-6 1,1-2 275,-5 8 0,4-3 884,6-2-884,9-19 0,8-13 0,6-10 0,2-4 0,6-7 2944,-7 8-2944,9-9 0,-5 9 0,5-5 0,-2 5 0,-2 2 0,2-1 0,5 4 0,-5 0 0,12 9 0,1 4 0,-6 0 0,3 2 0,0 0 0,-12-3 0,3 4 0,-3-1 0,1 1 0,10 9 0,-15-11 0,7 4 0,-13-11 0</inkml:trace>
  <inkml:trace contextRef="#ctx0" brushRef="#br0" timeOffset="200929">7762 12588 24575,'16'46'0,"1"1"0,-4-6 0,1 1 0,-1 0 0,-1-1 0,0-1 0,0 0-591,1 3 0,-1 0 0,1 0 591,0 1 0,0 0 0,-1-5 286,-2-9 1,-1-3-287,0 2 0,-4-8 293,-4-18-293,0-2 0,-3-22 0,3-10 0,2-3 0,5 2 0,1 1 0,-3-5 0,2 3 907,24-5-907,1 23 0,-9 5 0,2 0 0,-20 9 0,-4 1 0</inkml:trace>
  <inkml:trace contextRef="#ctx0" brushRef="#br0" timeOffset="201621">7978 13381 24575,'-11'7'0,"-6"6"0,9-6 0,-6 7 0,5-3 0,0 2 0,-3 3 0,7 4 0,0-7 0,5 2 0,7 0 0,-2-5 0,7 6 0,3-6 0,-2-5 0,6 3 0,16-17 0,-15 5 0,19-15 0,-25 6 0,2-4 0,-6 5 0,-3 0 0,-3 1 0,-2-2 0,-9-8 0,-1-2 0,-8-16 0,-3-1 0,1 4 0,1 0 0,2 4 0,7 20 0,-3 2 0,0 2 0,-5 1 0,-6 4 0,-7 7 0,5-1 0,3 1 0,14-2 0</inkml:trace>
  <inkml:trace contextRef="#ctx0" brushRef="#br0" timeOffset="202446">7313 13122 24575,'11'-2'0,"-2"0"0,-5 0 0,0 0 0,0-2 0,9-9 0,-5 4 0,6-6 0,-5 3 0,-4 5 0,5-3 0,-6 5 0,0 0 0,0-1 0,-2 2 0,0 2 0,0 0 0</inkml:trace>
  <inkml:trace contextRef="#ctx0" brushRef="#br0" timeOffset="203643">8685 12816 24575,'6'12'0,"1"4"0,-4 0 0,-1 0 0,-2-2 0,0-2 0,3 13 0,0-10 0,2 6 0,-3-15 0,6-27 0,1-5 0,0-2 0,0-3 0,0-1-692,4-7 1,0 4 691,2-2 0,-3 13 0,-3 13 0,-1 3 0,-1 1 0,-1 5 0,3 5 1383,5 20-1383,2-1 0,0 14 0,-10-5 0,-4 0 0,-8 4 0,6-9 0,-5-1 0,-19-7 0,-10-6 0,-9-2 0,-3-1 0,3 5 0,0-2 0,-3-3 0,8-4 0,22-3 0,18-8 0,7-1 0,6-4 0,-2-1 0,2 1 0,-6 2 0,-2 5 0</inkml:trace>
  <inkml:trace contextRef="#ctx0" brushRef="#br0" timeOffset="204517">8933 12637 24575,'9'39'0,"1"0"0,0 0 0,-1 0 0,0-4 0,-2-3 0,2 4 0,5 9 0,1 6 0,1-2 0,-3-11 0,-5-13 0,1-2 0,6 20 0,-4-16 0,-13-46 0,-4-13 0,0-3 0,1 7 0,1 4 0,4 15 0,2 1 0,0 0 0,2 4 0,2-4 0,18-4 0,-7 4 0,10-1 0,0 4 0,-5 4 0,4-2 0,-9 3 0,-12 0 0,-1 0 0</inkml:trace>
  <inkml:trace contextRef="#ctx0" brushRef="#br0" timeOffset="205052">8510 13214 24575,'8'7'0,"-1"3"0,13 23 0,-1 4 0,1 3 0,-4-11 0,0-1-322,4 11 1,-1-3 321,0-6 159,7-8-159,-3-4 0,3-7 0,-2-17 0,-8-8 0,4-1 484,-2-1-484,-6 7 0,3-1 0,-6 1 0,0 2 0,-3-2 0,-4 2 0,0-1 0,-2 3 0,0 4 0</inkml:trace>
  <inkml:trace contextRef="#ctx0" brushRef="#br0" timeOffset="205429">8817 13348 24575,'25'-4'0,"1"0"0,15-5 0,-4 6 0,2 1-939,-11-2 1,-1 0 938,1 1 0,0 1 0,21-3 0,-15-1 0,-1 0 0,2 0 606,8-3-606,-34 3 0,-5 5 0,-2-1 0</inkml:trace>
  <inkml:trace contextRef="#ctx0" brushRef="#br0" timeOffset="206310">9203 13373 24575,'-6'4'0,"2"0"0,-6 2 0,3-3 0,-8 4 0,7-4 0,-3 3 0,5-1 0,1 0 0,-1 2 0,2-2 0,2 2 0,0 0 0,2 1 0,-2 0 0,2 7 0,2-5 0,0 5 0,15 4 0,-10-10 0,9 7 0,0-12 0,1-13 0,2 5 0,-5-12 0,-9 12 0,-2-2 0,0 4 0,-1-13 0,-3-4 0,-2-1 0,-5 1 0,-19-3 0,-3 2 0,6 3 0,-6-4 0,2 2 0,16 12 0,2-1 0,3 5 0,0-2 0,6 3 0,0 2 0,3-2 0</inkml:trace>
  <inkml:trace contextRef="#ctx0" brushRef="#br0" timeOffset="207592">9557 12727 24575,'-40'29'0,"29"-16"0,-10 4 0,4 1 0,17-9 0,16 15 0,2-12 0,9 5 0,-8-16 0,-7-6 0,-4-3 0,1-4 0,-1 3 0,1-2 0,1-20 0,-5 19 0,0-17 0,-8 27 0,-5-5 0,-1 3 0,-3-3 0,-7-2 0,9 1 0,-9 1 0,15 3 0,0 4 0</inkml:trace>
  <inkml:trace contextRef="#ctx0" brushRef="#br0" timeOffset="207996">9142 13311 24575,'39'-4'0,"-1"0"0,-2 2 0,1-2 0,9-9 0,0-1-1639,-11 5 1,1 1 1443,10-6 1,1 0 194,-2 2 0,-3 1 0,-14 1 0,-1 1 138,8-2 1,-3 1-139,-6-1 791,-11 4-791,-9 4 0,-6 2 0,2-1 0,-4 2 0</inkml:trace>
  <inkml:trace contextRef="#ctx0" brushRef="#br0" timeOffset="208409">9657 13211 24575,'-5'23'0,"5"-5"0,16 13 0,-4-14 0,8 14 0,-3-11 0,-6-6 0,27 10 0,-9-10 0,-4-6 0,5-2 0,6-2 0,2-4 0,-7-4 0,-1-2 0,11 2 0,-1-2 0,-8-5 0,-2-1 0,9 0 0,-2-7 0,-24 6 0,-6 6 0,-1-5 0,-4-1 0,-2 7 0,0-5 0</inkml:trace>
  <inkml:trace contextRef="#ctx0" brushRef="#br0" timeOffset="208973">10629 12420 24575,'-11'27'0,"0"-1"0,-1 0 0,-4 3 0,-3 2 0,-3 4 0,0 0-794,-1-1 0,0-1 0,-1 2 794,2-4 0,-1 2 0,0-1 0,2-2 0,-7 8 0,3-4 0,3-5 0,7-13 762,14-18-762,10-19 392,3 1-392,7-18 0,-9 21 0,5-3 0,-8 12 0,0 2 0</inkml:trace>
  <inkml:trace contextRef="#ctx0" brushRef="#br0" timeOffset="209209">10377 12822 24575,'31'23'0,"0"-1"0,0 1 0,9 6 0,-3-2 0,-8-2 0,-3-3 0,-3-4 0,0-4 0,-23-17 0,2-2 0</inkml:trace>
  <inkml:trace contextRef="#ctx0" brushRef="#br0" timeOffset="209700">10675 12411 24575,'13'36'0,"0"0"0,0 0 0,5 12 0,-4-5 0,-1 5 0,-5-17 0,4-4 0,-6-15 0,-1 3 0,-2-8 0,-2-1 0,16-31 0,-6-2 0,13-17 0,-13 19 0,-1 2 0,3 0 0,4-7 0,-7 15 0,-1 5 0,1-5 0,-5 10 0,-1 2 0</inkml:trace>
  <inkml:trace contextRef="#ctx0" brushRef="#br0" timeOffset="210168">10982 12386 24575,'9'38'0,"-1"1"0,1 0 0,1 4 0,0 3 0,1-3 0,1 6 0,1 1 0,-1-5-1093,-1-6 1,0-3 0,-1 1 311,2 7 1,0 1 0,-1-5 780,0-7 0,-3-7 1676,-4-8-1676,-2-8 908,-2-4-908,-7-4 0,-2 0 0,-4 1 0,5-2 0,4 3 0</inkml:trace>
  <inkml:trace contextRef="#ctx0" brushRef="#br0" timeOffset="210646">10991 13262 24575,'32'-21'0,"-8"6"0,-2 6 0,-10 7 0,0 2 0,-5 1 0,8 7 0,-3 7 0,0 2 0,1 9 0,-4 14 0,0 13 0,-2-5 0,-2-13 0,-1 0 0,0 2 0,1 6 0,-1-1 0,-3-8 0,-3-3 0,-4-7 0,-8 8 0,5-1 0,0-19 0,-6 1 0,6-7 0,-6 3 0,3-19 0,8 8 0,-6-8 0</inkml:trace>
  <inkml:trace contextRef="#ctx0" brushRef="#br0" timeOffset="211719">8139 12020 24575,'5'38'0,"-1"0"0,2 9 0,1-1 0,3-14 0,0-2 0,-4-1 0,2 0 0,6 0 0,-1-6 0,-8-10 0,8 7 0,-14-18 0,-1 11 0,-3-9 0,1 9 0,2-9 0,2 0 0,-2-1 0,0-2 0,0-1 0,0 0 0</inkml:trace>
  <inkml:trace contextRef="#ctx0" brushRef="#br0" timeOffset="212301">8026 12331 24575,'6'6'0,"0"0"0,9 9 0,-5-5 0,18 17 0,-17-16 0,9 9 0,-12-12 0,4 4 0,-3-5 0,9 9 0,-5-8 0,3 3 0,-1-3 0,1-6 0,-3 0 0,6-11 0,-12 3 0,1-7 0,-3 1 0,0 1 0,1-1 0,0 4 0,-4 4 0,0 2 0</inkml:trace>
  <inkml:trace contextRef="#ctx0" brushRef="#br0" timeOffset="221070">2551 9339 24575,'6'6'0,"1"0"0,1 0 0,9 1 0,10-6 0,13-3 0,4-1 0,-1 1 0,0 2 0,0 0 0,2 1 0,2-1-547,-6-1 1,3 0 0,1 0 0,1 0 0,-1 0 0,-1 2 405,4 0 1,0 1 0,-1 0 0,-1 1 0,0-1 140,5 1 0,1 0 0,-3 0 0,-3 0 0,0 1 0,-3 0 0,1-1 0,-4-3 0,2-1 0,-2 0 0,-7 0 20,-7 0 0,-1 0-20,18-5 0,-2 0 0,3 1 0,-5-2 0,8-3 0,-4 2 0,-6 1 0,0 0-522,6-1 1,3 0 0,-5 2 521,-12 5 0,-3 2 0,2 2 0,0 0 0,15 2 0,-11 1 2634,6 0-2634,-25-2 932,19 4-932,-20-8 1936,1 2-1936,-2 0 0,20 1 0,-2 0 0,2-1 0,1-1 0,13-1 0,-9 0 0,-2 0 0,1 0 0,4 0 0,-28 0 0,-2 0 0,-1 0 0,3 0 0,-2 0 0,4 0 0,-4 0 0,1 0 0,5-2 0,-5 2 0,32-5 0,-24 4 0,7-2 0,0-1 0,-6 1 0,5-3 0,-6 1 0,-8 3 0,10-2 0,-12 4 0,3-2 0,-9 2 0,0 0 0</inkml:trace>
  <inkml:trace contextRef="#ctx0" brushRef="#br0" timeOffset="225018">10324 9437 24575,'21'-6'0,"-5"1"0,4-1 0,-2 2 0,-8 0 0,19-3 0,-14 2 0,16-3 0,-14 2 0,17 0 0,-15 3 0,9 1 0,-15 2 0,1-2 0,-5 1 0,2-1 0,-2 2 0,-1 0 0,11-2 0,-5 1 0,6 0 0,-5 1 0,-6 0 0,2 0 0,7 0 0,9 0 0,15 3 0,-4-2 0,0-1 0,-2 1 0,-4-2 0,-4 0 0,-4 0 0,-13 1 0,-6 0 0,0 0 0,-1 0 0,2 0 0,-1 0 0,2 0 0,-4 1 0,4 0 0,-13 5 0,8-5 0,-9 4 0</inkml:trace>
  <inkml:trace contextRef="#ctx0" brushRef="#br0" timeOffset="226874">21408 4350 24575,'12'-8'0,"19"-1"0,7 2 0,-12 3 0,4 2 0,18 1 0,3 2-1639,-13 1 1,2 0 1091,-3 0 1,3 0-1,2 0 547,-5 0 0,2 1 0,0 0 0,-3-1 0,14 2 0,0-2 0,-4 0 0,2 0 0,-8-1 1492,-2-1-1492,-42 8 0,-32 2 0,-13-1 0,13-1 0,-5 1-812,-4-3 1,-7 0 0,-2-1 0,7 0 811,12-1 0,4-1 0,-4 0 0,-8-1 0,-6 0 0,1-1 0,6 0-470,-5 2 0,4-1 470,4-2 0,5 0 1894,7-2-1894,53-5 0,31-2 0,-1 2 0,-15 5 0,0 2 0,1-2 0,2-3 0,7-3 0,-10 2 0,-22 6 0,-24 4 0,-16-2 0,-11-2 1092,-4 1 0,-6 1 0,10-2-46,6 1 348,58-2-1394,9 0 0,-2-1 0,2 0 0,-7 5 0,-2 1 0,3-2 0,-1 7 0,-43-5 0,0 1 0,-4 1 0,9-4 0,2 0 0</inkml:trace>
  <inkml:trace contextRef="#ctx0" brushRef="#br0" timeOffset="230130">2912 10470 24575,'2'5'0,"34"3"0,-1-11 0,-4 4 0,4-2 0,6-7 0,4-2-990,-9 3 1,3 0 0,4 0 989,0 0 0,5 1 0,3-1 0,-1 1 0,-3 1-820,-2-1 1,-2 2 0,-1 0 0,3 0 386,2 1 0,3 1 0,0 0 0,-1 0 1,-6 1 432,-1 1 0,-4 0 0,0 2-65,3 0 1,0 2-1,-1-1 65,10-2 0,-2 0-424,-1 6 0,0 0 424,-5-6 0,-1 0 0,-3 6 0,0-1 0,8-3 0,2 0 235,-2 1 1,0 1-236,4 0 0,-1-1 0,-11 0 0,-4 1 3276,13 2-2760,-12-3 1,3-1-517,8-3 0,3-1 0,-16 0 0,1 1 0,0-1 0,8-1 0,0 1 0,-2-1 0,1-2 0,-3 0 0,-9 4 0,-2-1 2527,16-2-2527,-64 8 0,-18 3 0,0 0 0,-6 1 0,1 1 0,5-1 0,0 0 0,-8 1-410,7-5 0,-6 2 1,-5-1-1,-2-1 1,-2 1-1,2-2 0,3 0 1,4-2 375,-1 0 1,4-3 0,2 0 0,-2 0 0,-3 0-377,4 1 0,-2 1 1,-3 0-1,-1 0 1,1 0-1,1-1 0,2-1 1,4-1 87,-12-3 1,5-2-1,2-1 1,-1 1 321,2 0 0,-1 2 0,2-1 0,2 1-540,-1 0 0,2 1 0,-1 0 540,-7 0 0,-2 1 0,4 0-422,-3 3 0,4 0 422,11 2 0,1 1 1014,-5 0 1,1 2-1015,9 2 0,2 0 3276,-5 5-1651,-6 1 1128,25-7-2753,3 0 1883,15-3-1883,20 1 0,20 1 0,8 0 0,-6 0 0,-10-1 0,-1-1 0,0 1 0,5-1-232,1 1 0,4-1 0,3 1 1,0-1-1,-2 1 0,-4-2 232,4 2 0,-3-2 0,-3 1 0,-3-2 0,0 0 0,-4-1 0,-4-1 0,-1 1 0,-7 0 0,-14 0 0,-9 0 0,-23-1 0,-20-2 0,11 2 0,-3 1 0,-2 0-1093,-7 0 1,-2 0 0,-1 0 1019,7 1 0,-1 1 1,1-1-1,2 2 73,1 0 0,3 0 0,-1 2-286,-3 0 0,0 0 0,-1 0 286,-2-1 0,0 0 0,3 0 0,0 3 0,3 0 0,-10-3 0,18-3 1840,57-9-1840,8 0 0,7-1 0,-12 3 0,1 0 0,3-2-422,0 0 0,3-1 1,-1 1-1,-4 0 422,9 2 0,-3-1 0,2-4 0,-6 1 0,-11 5 0,-19 3 0</inkml:trace>
  <inkml:trace contextRef="#ctx0" brushRef="#br0" timeOffset="232196">10184 10480 24575,'27'-3'0,"-9"3"0,4-4 0,-13 3 0,-10-2 0,-16 2 0,-22 3 0,-10-1-332,21 2 0,0-1 332,-15-2 0,9 0 0,22 1 0,20 0 0,21 1 0,15-2 0,-17-2 0,1-1-364,0 3 0,0-1 364,0-2 0,-1-2 0,1 2 0,0 1 320,3-1 0,-2 1-320,3 0 0,-3 4 0,-29 0 0,0 0 0</inkml:trace>
  <inkml:trace contextRef="#ctx0" brushRef="#br0" timeOffset="237809">11698 9366 24575,'-13'24'0,"-1"0"0,-11 15 0,2-3 0,-4 8 0,2-1 0,5-8 0,2 0 0,-1 1-1093,-4 7 1,-1 2 0,2-3 24,1 6 1,3-4 1878,7-14 1,1-5-812,2-2 876,13-25-876,10-5 0,-3-3 0,1 3 0</inkml:trace>
  <inkml:trace contextRef="#ctx0" brushRef="#br0" timeOffset="239222">11837 9528 24575,'32'-19'0,"-1"3"0,2 5 0,0 2 0,-3 1 0,14 7 0,-28 22 0,-4 7 0,1 14 0,-15 7-778,0-19 1,-1 2 777,-4-1 0,0 2 0,-3 7 0,-1 1 0,-3-5 0,-3 0 0,-2 3 0,-3-1 0,-3-2 0,-1-3 0,9-9 0,0-2 0,-16 14 0,22-26 0,2-4 0,24-12 0,9-3 0,4-1 0,0 1 0,2-1 0,2-1 0,3 1 0,-3 0 0,-5 2 0,0 1 0,6-3 0,1 0 0,-7 3 0,-2 2 1555,7-6-1555,-2 2 0,-24 7 0,-6 0 0</inkml:trace>
  <inkml:trace contextRef="#ctx0" brushRef="#br0" timeOffset="239784">12703 9631 24575,'-32'15'0,"0"0"0,-3 1 0,4-3 0,13-2 0,-10 2 0,12-1 0,5-3 0,2 3 0,9 10 0,8 12 0,0 2 0,9 6 0,-8-19 0,6-1 0,-1-12 0,-2-2 0,3-9 0,-6-1 0,21-23 0,-17 14 0,15-20 0,-14 12 0,-1-4 0,-2-7 0,-2 1 0,-15 2 0,-2 1 0,8 4 0,-15-16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6:36:20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 4427 24575,'4'4'0,"16"13"0,-4-3 0,6 6 0,-6-4 0,-9-8 0,3 2 0,-2-2 0,-2 2 0,1-3 0,-2 0 0,-1-1 0,4 2 0,-3-1 0,4 2 0,-4-6 0,0-1 0,-1-4 0,2-4 0,1-1 0,-1-1 0,5-4 0,-4 5 0,5-2 0,-4 4 0,0 1 0,-1 0 0,0-2 0,-2 4 0,-1-2 0,-3 4 0</inkml:trace>
  <inkml:trace contextRef="#ctx0" brushRef="#br0" timeOffset="68959">6135 4675 24575,'13'8'0,"-3"-2"0,7 2 0,-6-4 0,-2-2 0,3 0 0,-3-2 0,6 2 0,11-2 0,-8 0 0,24 0 0,-12 0 0,13 0 0,-7 0 0,1 0 0,-7 0 0,2 0 0,11 0 0,6 0 0,-4 0 0,-5 0 0,1 0 0,6-1 0,5-1 0,-7 1 0,-13 0 0,-3 1 0,6-1 0,-3 0 0,-7 2 0,-13 1 0,0-2 0,3 2 0,-2-2 0,3 4 0,-1-2 0,-3 0 0,10 3 0,4-3 0,2 0 0,9 2 0,-4 2 0,6 1 0,-7-2 0,2-1 0,0 4 0,-4-1 0,-14-7 0,-4 2 0,10-2 0,-2-1 0,1 0 0,-4-4 0,-2 4 0,-5 0 0,12 1 0,3 0 0,16 0 0,-14 0 0,-1 0 0,10 0 0,-5 0 0,-19 0 0,-3 1 0,2 0 0,25 1 0,8-2 0,3-2 0,-11 1 0,-26 0 0,-6 1 0,-2 0 0,0 0 0</inkml:trace>
  <inkml:trace contextRef="#ctx0" brushRef="#br0" timeOffset="70380">6712 4151 24575,'-14'-13'0,"3"4"0,-9-10 0,1 4 0,-5-4 0,3 4 0,-7-1 0,5 6 0,-9-2 0,-2-1 0,9 5 0,0 0-524,-16-6 1,0 0 523,16 4 0,1 2-282,-2 1 0,3 2 282,-8-6 0,3 6 0,-2-3 0,-7 5 0,12 2 0,-2 1 0,-8 4 0,1 1 0,6 1 0,3 1 0,-1-1 0,3 0 0,-5 7 0,9-6 0,2 2 1016,-6 0-1016,9-3 595,-1-2-595,7 0 0,-7 2 0,5 0 0,-5 4 0,7-6 0,-1 2 0,1 0 0,-9 3 0,-1 5 0,-1-1 0,4-2 0,6-5 0,-2 2 0,3-2 0,-3 3 0,5-2 0,-3-1 0,1 1 0,2-3 0,0-2 0,4-2 0,0 0 0</inkml:trace>
  <inkml:trace contextRef="#ctx0" brushRef="#br0" timeOffset="71465">5489 4003 24575,'2'10'0,"-2"4"0,-4-2 0,0 1 0,-2-2 0,4-2 0,-6 6 0,7-2 0,-6 0 0,6-4 0,3-3 0,1-1 0,3 4 0,-2-4 0,0 0 0,1 1 0,0-1 0,2 2 0,0-2 0,17 16 0,-12-11 0,14 13 0,-20-16 0,2 0 0,-4-4 0,0 0 0,2-2 0,-2 2 0,0-2 0,-2 1 0</inkml:trace>
  <inkml:trace contextRef="#ctx0" brushRef="#br0" timeOffset="73557">5976 3324 24575,'-12'8'0,"5"-3"0,-7 4 0,-9 8 0,8-2 0,-9 4 0,9-3 0,6-9 0,-3 4 0,6-6 0,0 0 0,3-1 0,-2 6 0,4-5 0,-4 4 0,4-3 0,-1 1 0,2-1 0,0 1 0,6 5 0,0 3 0,5 0 0,-3-4 0,-2-3 0,-2-3 0,0 0 0,1 1 0,0-1 0,1 0 0,-2-2 0,2 2 0,-2-4 0,2 2 0,0-3 0,-2 0 0,2 2 0,-2-1 0,2 0 0,7-1 0,-3 0 0,4 0 0,1-3 0,-7 2 0,7-5 0,-7 6 0,0-4 0,0 4 0,-1-4 0,-2 4 0,-1-4 0,-1 0 0,-2 0 0,-1-8 0,0 1 0,-1-1 0,0 0 0,-1 4 0,2 1 0,0 1 0,0 1 0,0-4 0,0 3 0,0-9 0,0 9 0,0-6 0,0 5 0,0 2 0,0-3 0,-2-9 0,2 10 0,-2-10 0,0 13 0,2-2 0,-2 2 0,2-2 0,0 0 0,0 1 0,0-1 0,0 4 0,0 0 0</inkml:trace>
  <inkml:trace contextRef="#ctx0" brushRef="#br0" timeOffset="74506">6365 3466 24575,'11'-3'0,"-2"-2"0,3-7 0,-3 3 0,3 1 0,-4 3 0,23-1 0,-8 3 0,21-3 0,-24 8 0,2 1 0,-14 1 0,11 7 0,-8-2 0,3 2 0,-5-1 0,-2-4 0,1 2 0,-2-2 0,3 2 0,-5-4 0,5 4 0,-7-4 0,6 2 0,-2-2 0,0 0 0,4-2 0,-4 0 0,10-5 0,-7 0 0,8-8 0,-8 3 0,-1 0 0,-4 4 0</inkml:trace>
  <inkml:trace contextRef="#ctx0" brushRef="#br0" timeOffset="75179">6988 3311 24575,'4'5'0,"0"0"0,0 3 0,-2-2 0,0 23 0,-7-3 0,4 9 0,-4-14 0,3-6 0,1-6 0,0 3 0,1-4 0,0 4 0,-2-1 0,1-1 0,-1-2 0,2-3 0,0 0 0,0 2 0,0-2 0,0-1 0,0-2 0</inkml:trace>
  <inkml:trace contextRef="#ctx0" brushRef="#br0" timeOffset="76533">7231 3421 24575,'-10'6'0,"3"0"0,-4 11 0,8-6 0,-3 4 0,6-8 0,0-2 0,2 1 0,-1-2 0,4 2 0,-1 0 0,6 2 0,-1 0 0,4 2 0,0 0 0,3 0 0,-5-3 0,-2-2 0,-3-4 0,-1 0 0,2-1 0,-2 0 0,2 0 0,-2 0 0,1 0 0,-2 0 0,0 0 0,0-3 0,0 0 0,5-19 0,-4 12 0,3-13 0,-6 15 0,-1 0 0,0 0 0,1 1 0,-2 0 0,0 2 0,0-8 0,0 0 0,0 0 0,-2 1 0,0 8 0,-2 2 0,-2-4 0,-1 2 0,-3-4 0,2 1 0,1 1 0,2 4 0,4-2 0,-2 4 0,0-2 0,-2 2 0,0 0 0,-1 0 0,0 0 0,2-2 0,-2 2 0,2-2 0,-2 2 0,1 0 0,-1 0 0,4 0 0,0 0 0</inkml:trace>
  <inkml:trace contextRef="#ctx0" brushRef="#br0" timeOffset="77940">7549 3321 24575,'11'0'0,"6"0"0,-6 2 0,9 9 0,-15-3 0,9 11 0,-13-6 0,5 3 0,-17 7 0,4-8 0,-16 14 0,12-18 0,-5 7 0,10-12 0,-9 2 0,7-3 0,-8-1 0,10-3 0,0-1 0,0 0 0,1 0 0,-1 0 0,2 0 0,0 0 0,0 0 0,2 2 0,2-1 0,8-3 0,2-4 0,6-1 0,-1-3 0,1 5 0,5-4 0,3-2 0,-4 5 0,-3-2 0,-11 8 0,-1 0 0,4 4 0,6 4 0,-5-1 0,5 4 0,-7-6 0,-1 1 0,0-4 0,-4 1 0,0-2 0,-1 2 0,2 0 0,0 1 0,0 0 0,-1-2 0,-2 0 0</inkml:trace>
  <inkml:trace contextRef="#ctx0" brushRef="#br0" timeOffset="79637">7833 3342 24575,'0'-8'0,"2"-2"0,0 6 0,2-2 0,9 0 0,-5 3 0,6 1 0,-9 3 0,5 4 0,1 1 0,8 10 0,-5-4 0,15 12 0,-12-3 0,4-1 0,-10 1 0,-8-14 0,-2 2 0,-8 5 0,4-6 0,-9 6 0,8-7 0,-2-1 0,-4 2 0,5-4 0,-5 2 0,6-4 0,0 0 0,-2-2 0,3 2 0,-2-2 0,6 0 0,3-2 0,1-2 0,3 2 0,-2-2 0,-2 3 0,2-2 0,0 2 0,0 0 0,0 1 0,4 0 0,-7 1 0,6 0 0,-6 2 0,8 3 0,-4-1 0,5 4 0,-6-4 0,0-1 0,-2 0 0,0 0 0,2 0 0,0 4 0,2-2 0,-4 0 0,0 0 0,-8 0 0,-6 5 0,1-1 0,-5 3 0,6-5 0,-6 8 0,7-8 0,-5 3 0,3-7 0,3-4 0,-3 2 0,5-2 0,0 0 0,-4 0 0,3 0 0,-3 0 0,4 0 0,0 0 0,0 0 0,0 0 0,0 0 0,0 0 0,1 0 0,2 0 0</inkml:trace>
  <inkml:trace contextRef="#ctx0" brushRef="#br0" timeOffset="96348">5045 4711 24575,'21'12'0,"13"3"0,12 5 0,-1-2 0,-3-3 0,-14-2 0,14 5 0,-10-2 0,10 5 0,-7-5 0,-10-5 0,9 5 0,-17-10 0,21 10 0,-22-11 0,12 5 0,-20-9 0,0 2 0,0-1 0,0 0 0,4 1 0,-3-2 0,6 4 0,-2-2 0,3 1 0,-3-2 0,-2 1 0,-3 0 0,1-1 0,8 2 0,-9-4 0,16 2 0,-16-2 0,11 0 0,-10-2 0,4 1 0,-6-2 0,1 2 0,-4 0 0,3 1 0,2 0 0,5 0 0,-3 0 0,0 0 0,-3 0 0,1 1 0,-1 0 0,7 4 0,-5-4 0,8 5 0,-9-4 0,3 3 0,-4-1 0,0-2 0,-2 0 0,4 0 0,-4 0 0,4 0 0,-4 0 0,-3-2 0,-4 0 0</inkml:trace>
  <inkml:trace contextRef="#ctx0" brushRef="#br0" timeOffset="97379">5908 5076 24575,'7'6'0,"7"4"0,-2-5 0,3 4 0,-7-8 0,4 4 0,-3-4 0,3 4 0,-1-4 0,-2 1 0,3-2 0,0 0 0,-3-2 0,2 0 0,-3-8 0,2-3 0,-5 0 0,2-1 0,-6-1 0,0 5 0,-1-9 0,0 12 0,-1-8 0,0 8 0,-1-5 0,1 5 0,0 0 0,-1 0 0,0-1 0,0 2 0,0 0 0,0 0 0,0 0 0,2-10 0,-2 8 0,0-3 0,2 9 0,-2 2 0</inkml:trace>
  <inkml:trace contextRef="#ctx0" brushRef="#br0" timeOffset="100982">6843 5710 24575,'-20'10'0,"0"1"0,-7 4 0,-6 1 0,9-5 0,-2 0 0,-19 8 0,2-3 0,0 0 0,15-6 0,0 0 0,-11 3 0,-2 0 0,0 1 0,2-1 0,9-5 0,-2 1 0,-6 2 0,-4 2 0,4-1 0,5-3 0,1-1-354,-9 6 1,1 0 353,-1-1 0,18-4 0,-2-3 0,12-2 0,-22 1 0,-6-6 0,14-2 0,-2-1 0,2 0 0,-2-1 0,-9-4 0,2-1 0,-7-3 0,15 6 0,2 0 707,8-4-707,6 4 0,4 1 0,-4-5 0,-4-4 0,2 1 0,-7-8 0,14 12 0,-14-13 0,6 6 0,-2 0 0,-1-2 0,12 9 0,-2 0 0,4 5 0,0 0 0,-2 0 0,1 0 0,-1 1 0,2 0 0,0 2 0,-2 0 0,0 0 0,0 2 0,-2 4 0,1 0 0,-1 4 0,0 0 0,-7 8 0,1-3 0,-6 7 0,7-8 0,2 0 0,2-4 0,5 4 0,0 0 0,4 1 0,4 2 0,0-1 0,3-3 0,-3 1 0,-3-8 0,1-2 0,0 0 0,2-2 0,0 0 0,0 0 0,2 0 0,-1 0 0,0 0 0,-2 1 0,0 0 0,1 4 0,3 7 0,-3-2 0,0 3 0,-4-7 0,0-2 0,0 0 0</inkml:trace>
  <inkml:trace contextRef="#ctx0" brushRef="#br0" timeOffset="102104">5380 5789 24575,'11'-11'0,"2"2"0,-8 6 0,4 0 0,-5 2 0,4-2 0,9 0 0,-4 1 0,10-1 0,-4 8 0,-6 0 0,9 4 0,-12-3 0,3-2 0,-7-1 0,-2 0 0,0 1 0,0 0 0,2 0 0,-1 0 0,0-2 0,-2 2 0,2-4 0,-2 4 0,6 1 0,-2 0 0,3 5 0,-2-6 0,0 2 0,-2 0 0,-2-2 0,2 0 0,-6 0 0,6-4 0,-6 4 0,4-4 0,-4 2 0,2-2 0</inkml:trace>
  <inkml:trace contextRef="#ctx0" brushRef="#br0" timeOffset="104569">3421 5574 24575,'12'9'0,"-5"-2"0,4-1 0,15-11 0,-10 1 0,29-5 0,-15 6 0,8-2 0,2 0 0,-4 1 0,-4 0 0,3 0 0,1 3 0,1 1 0,1-2 0,3 0 0,-1 1 0,4 2 0,-4-1 0,-4 0 0,1 0 0,6-1 0,4-1 0,-6 1-539,-9 0 0,-2 1 539,7-3 0,-1 1 0,-5 6 0,-1 0 0,11-2-77,-14 3 0,-1 0 77,3-1 0,0 4 0,7-4 0,6-1 0,-4 1 0,1 1 0,9-1 0,4 0 0,-9-2 0,3 0 0,-6 0 0,-8 0 0,-2 0 534,16-2 1,-1 0-535,1 0 163,-22 0-163,3 0 0,-20 0 0,-3 0 0,8 0 0,-12-2 0,6 0 0,-14-1 0,6 1 0,-2 2 0</inkml:trace>
  <inkml:trace contextRef="#ctx0" brushRef="#br0" timeOffset="109873">3296 5812 24575,'-6'8'0,"-4"0"0,1 3 0,-10 3 0,-2-2 0,-3 1 0,-15 7-310,11-5 0,0-2 310,-6-1 153,-2 6-153,1 1 0,0 3 0,11-3 0,9-7 0,7-3 467,-8 9-467,-1 6 0,-8 13 0,0 0-659,0 5 659,0-4 0,-4 1 0,7-9 0,1 1 0,6-7 0,0 2 0,-3 3 0,-3 4 0,0 1 0,3-1 0,-2 3 0,1-1 0,1 0 0,-2 3 0,0 0 0,0 0-599,-4 4 1,-1 1 0,5-5 598,7-9 0,3-5 0,-6 11-151,1-5 151,-1 11 0,0-5 0,4-3 0,-1 1 0,0-4 0,0 1 0,-2 7 0,-1 1 0,1-3 0,-1-2 0,2-8 0,0-2 0,-8 19 594,0-13-594,11-17 1840,-3 5-1840,8-9 171,-4 5-171,5-5 0,-3 3 0,0-1 0,-12 21 0,1-2 0,-5 13 0,6-10 0,5-11 0,-1 6 0,-4 7 0,1 3-209,6-13 0,0-1 209,-2 13 0,-2 3 0,6-4 0,-6 1 0,2 4 0,0-9 0,2-6 0,4 3 0,3-18 0,2 13 418,0-13-418,2 3 0,0-4 0,0 1 0,2 2 0,2 6 0,-2-5 0,7 3 0,-6-11 0,5 4 0,-2-4 0,9 13 0,-1-6 0,6 8 0,-4-7 0,-6-4 0,9 6 0,-11-11 0,5 4 0,-3-5 0,6 5 0,13 0 0,-3-2 0,3 1 0,9-1 0,2 0 0,-4 0 0,2-1 0,-2-2 0,3-1 0,-3-1-882,2 1 0,-1-2 882,7-1 0,1 0-7,-7 3 0,2 1 0,-6-1 7,15 1 0,-5 2 0,-6-1 0,-25-4 0,19-4 0,8-5 0,-3 3 0,3-2 0,3-3 0,2-1-803,-9 4 1,2 1 0,-2 0 802,8-3 0,-1 0 0,-10 3 0,2 0 0,-3 1 377,2-1 0,-2 1-377,1 0 0,-3 1 20,8 0-20,-19 4 0,-5-2 0,-1 2 2521,-5-2-2521,5 2 897,4 3-897,3-2 0,21 2 0,-6-4 0,4-2 0,-2 0 0,1 0-693,-5 0 0,2 0 0,-2-1 693,5-3 0,1-1 0,5 1 0,4 0 0,-4 1 0,-5 0 0,0 0 0,0 2 0,4 0 0,0 0 0,-7 2 0,-9 2 0,-1 0 0,17-2 0,-2 0-111,-11 1 111,11-10 0,-15 5 0,3-1 0,8-4 0,3-1 0,-2 3 0,3 0 0,-2 1 0,2-1 0,3 3 0,-4 3 0,6 2 0,0 0 0,-6 1 0,2 1 0,-3 0-543,4 2 0,2 0 0,-5-1 543,-7 0 0,-5 0 0,8-1 941,-6 2 0,1 1-941,-4 0 0,0 0 0,4-1 0,3 0 0,9 2 0,0 0 0,-15-5 0,0 1-362,10 0 1,-1 1 361,-9-2 0,-2 0 0,24 0 0,-1 0 0,-15 0 0,-1 0 0,2 2 0,-4-2 0,-3 1 0,-9 1 1742,22-2-1742,-17 0 0,6-2 0,-2-2 0,4 1 0,16 0 0,3 2 0,-6 1 0,0 1-293,-7 2 1,1 0-1,-4 2 293,-7 1 0,-1 2 0,11 2 0,4 2 0,-5-3 0,3 1 0,1 1 0,5 1 0,1 0 0,-1-1 0,-6 0 0,-1 0 0,-2-1-322,10 2 0,-7-3 322,-5-4 0,-7 1 0,-5-3 1734,6 5-1734,-9 0 0,0-1 0,-5 1 706,-7-3-706,4 4 0,-3-2 0,3 3 0,21 6 0,7 1 0,-11-3 0,1 2 0,5 1 0,5 3 0,-3-1 0,2 3 0,-4 1-649,-6-2 0,-2 0 649,-2-1 0,2 1 0,8 9 0,4 5 0,-3-4 0,-2-4 0,1-1-619,-6-4 1,3 3 0,0 0 0,-4-4 618,2-1 0,-1-2 0,-1-1 0,1 0-369,0-1 0,0-2 369,-4 0 0,1-1 0,12 7 0,-1 0 0,-15-7 0,0 1 0,6 4 0,-3 0 1080,-6 2-1080,-3-4 2523,-5-3-2523,4 2 906,-9-6-906,6 2 0,-4 1 0,4 1 0,-3-2 0,-3-3 0,2 1 0,2 6 0,9 6 0,-6-2 0,9 13 0,-14-19 0,0 5 0,-2-12 0,-4-2 0,4 0 0,2 9 0,5 8 0,-7-6 0,1 1 0,-9-12 0,0 0 0,5 4 0,0 4 0,3-1 0,-4-1 0,2-1 0,-4-4 0,4 1 0,-4-1 0,4 2 0,-4-1 0,4 0 0,-2-2 0,2 3 0,-2-2 0,0 3 0,0 1 0,-2-3 0,2 3 0,-2-7 0,0 0 0</inkml:trace>
  <inkml:trace contextRef="#ctx0" brushRef="#br0" timeOffset="111291">8569 9713 24575,'7'6'0,"0"0"0,-2-2 0,1 0 0,-1 0 0,0 0 0,2 0 0,1 2 0,-1-2 0,1 0 0,7-5 0,-7 0 0,13-4 0,-12 3 0,10-2 0,-9 0 0,4 0 0,-9-1 0,-1 0 0,8-9 0,1-3 0,0-1 0,5-2 0,-12 12 0,7-5 0,-9 8 0,4-6 0,-5 4 0,2-3 0,1-13 0,-1 10 0,2-9 0,-4 11 0,-2 6 0,1-3 0,-1 4 0,0-2 0,1 0 0,-1 1 0,0 0 0,-1 2 0,0 1 0</inkml:trace>
  <inkml:trace contextRef="#ctx0" brushRef="#br0" timeOffset="117122">8292 5735 24575,'5'4'0,"0"-2"0,2 0 0,3-2 0,-1 0 0,3-2 0,-1 0 0,20-4 0,-5 0 0,10-1 0,-5 1 0,2 0 0,-3 2 0,2 0 0,14-1 0,0 1 0,-9 1 0,-4 2 0,10 4 0,-6 0 0,-13 0 0,-1 1 0,10-12 0,-20 6 0,18-10 0,-18 7 0,3 0 0,-1 0 0,-6 4 0,3-2 0,-4 2 0,0-1 0,7 0 0,-5 1 0,8-3 0,-9 4 0,10-6 0,1 0 0,-3-1 0,5 0 0,-13 3 0,7 0 0,-7 2 0,0 0 0,-1 2 0,5 0 0,-3 0 0,9 2 0,-10-2 0,3 2 0,-4-2 0,0 0 0,0 2 0,4-2 0,-3 2 0,3 0 0,-1-2 0,0 2 0,3-2 0,-5 0 0,5 9 0,-2-1 0,0 4 0,5 1 0,-10-10 0,5 5 0,-6-8 0,-2 0 0,0 0 0,-2 0 0,0 0 0</inkml:trace>
  <inkml:trace contextRef="#ctx0" brushRef="#br0" timeOffset="138569">10344 5581 24575,'43'11'0,"-21"-4"0,15-3 0,-18-4 0,-3 0 0,3 1 0,1 3 0,24 2 0,-9-2 0,2 1 0,-3-1 0,0 0 0,5-1 0,-4-1 0,-5 2 0,-4-4 0,-15 0 0,-1 0 0,1 0 0,-2-2 0,3 2 0,0-2 0,-3 2 0,29 0 0,-20 0 0,13 1 0,0 1 0,-13-1 0,20 2 0,-25-1 0,10-2 0,-6 2 0,3 0 0,-11-2 0,-5 2 0,-2-2 0</inkml:trace>
  <inkml:trace contextRef="#ctx0" brushRef="#br0" timeOffset="139689">11105 5499 24575,'24'15'0,"2"1"0,-18-11 0,5 3 0,-10-4 0,6 2 0,-5 0 0,10 6 0,-1 0 0,10 8 0,-9-7 0,3 1 0,-11-8 0,-4-2 0,0 9 0,-4-5 0,0 7 0,-2-9 0,-7 9 0,3-7 0,-7 11 0,6-7 0,-1 3 0,-3 1 0,4-5 0,-9 4 0,2-5 0,-1 1 0,3-2 0,9-6 0,0-2 0,3-1 0,0 0 0</inkml:trace>
  <inkml:trace contextRef="#ctx0" brushRef="#br0" timeOffset="140777">11666 5525 24575,'43'-12'0,"1"0"0,-19 6 0,0 2 0,21-4 0,-4 3 0,-12 11 0,-25-2 0,2 7 0,-4 8 0,0 5 0,-9 12 0,-8-3 0,-9 9 0,-2-4 0,-10-2 0,0 0 0,2-1 0,-3-3 0,2-4 0,20-19 0,-1 2 0,11-7 0,4-4 0,9-4 0,2 1 0,15-4 0,3 1 0,2 2 0,0 1 0,-1 3 0,-1 6 0,-10-1 0,-6 1 0,-11-6 0</inkml:trace>
  <inkml:trace contextRef="#ctx0" brushRef="#br0" timeOffset="142276">12093 5442 24575,'6'7'0,"-1"0"0,0 0 0,1 1 0,20 28 0,-15-21 0,14 24 0,-21-30 0,-1 2 0,6 7 0,-8-4 0,10 12 0,-10-13 0,5 9 0,-5-8 0,0 0 0,-1-1 0,0-6 0,0 1 0,0 0 0,0-4 0,-1 2 0,-2-4 0,-1-4 0,0-2 0,0-11 0,-1 2 0,7-18 0,1 16 0,9-11 0,-4 20 0,8-6 0,-3 10 0,5-3 0,5 17 0,2 3 0,-4 4 0,0-1 0,-15-11 0,2-1 0,-2-1 0,2 7 0,-1 5 0,-2 4 0,-3-5 0,-4-4 0,-4-2 0,1-4 0,-15 11 0,13-9 0,-12 7 0,13-8 0,-4 2 0,-2-4 0,2 1 0,-3-3 0,5-4 0,-3-1 0,1-5 0,2-1 0,-4-2 0,5 5 0,-3 0 0,5 3 0,0 0 0,-1-4 0,4 1 0,0-3 0,2 6 0,0-2 0</inkml:trace>
  <inkml:trace contextRef="#ctx0" brushRef="#br0" timeOffset="142939">12509 5549 24575,'10'-18'0,"-4"3"0,0 3 0,-6 6 0,2 0 0,-2 2 0,0 2 0,0 0 0</inkml:trace>
  <inkml:trace contextRef="#ctx0" brushRef="#br0" timeOffset="143644">12544 5664 24575,'4'6'0,"0"0"0,1 11 0,6 15 0,0 7 0,0 4 0,0-13 0,0 1 0,2 10 0,-1-3 0,0-13 0,-6-12 0,-8-15 0,-1 1 0,-1-15 0,2 4 0,5-10 0,-1 10 0,1 4 0,-1 4 0</inkml:trace>
  <inkml:trace contextRef="#ctx0" brushRef="#br0" timeOffset="144544">12783 5612 24575,'8'0'0,"-1"7"0,-3 10 0,-1 19 0,-4-2 0,-1 7 0,0-4 0,1-10 0,-1 1 0,0 6 0,0 4 0,1-9 0,3-10 0,0-6 0,4 3 0,-2-10 0,-2 0 0,0-2 0,21-8 0,2-4 0,5-4 0,0-1 0,4-3 0,-10 2 0,-3 2 0,-8 3 0,-2-1 0,-7 6 0,-6 0 0,0 1 0,-4 1 0,-6 1 0,3 0 0,-5-1 0,6 1 0,-7-6 0,8 3 0,-3-2 0</inkml:trace>
  <inkml:trace contextRef="#ctx0" brushRef="#br0" timeOffset="145621">12721 5812 24575,'8'-2'0,"-2"2"0,0-2 0,5 0 0,-3 2 0,12-6 0,-10 4 0,6-2 0,-8 2 0,0 2 0,4 0 0,-3 0 0,0 0 0,-3 0 0,0 0 0,-2 0 0,4 1 0,0 0 0,-1 1 0,-1-1 0,-5 0 0,-1 1 0</inkml:trace>
  <inkml:trace contextRef="#ctx0" brushRef="#br0" timeOffset="150507">13677 5852 24575,'27'5'0,"3"-1"0,-16-4 0,6-3 0,-8 1 0,4-7 0,0 4 0,-3-1 0,4 4 0,-8 4 0,5 0 0,-8 0 0,0 2 0,-2-4 0,7 11 0,-3-5 0,5 7 0,-8-8 0,-2-1 0</inkml:trace>
  <inkml:trace contextRef="#ctx0" brushRef="#br0" timeOffset="151144">13659 6076 24575,'4'4'0,"-2"1"0,5 0 0,-2-2 0,19 2 0,-3-4 0,6 1 0,-2-1 0,-12 0 0,1 1 0,-6-2 0,-2 0 0,0 0 0,0-2 0,-7 1 0,-2-1 0</inkml:trace>
  <inkml:trace contextRef="#ctx0" brushRef="#br0" timeOffset="152021">14611 5806 24575,'-8'1'0,"1"2"0,1 1 0,4 0 0,0 0 0,2 0 0,2-2 0,0 0 0,1-2 0,-2 0 0</inkml:trace>
  <inkml:trace contextRef="#ctx0" brushRef="#br0" timeOffset="152912">14385 6084 24575,'4'2'0,"0"0"0,7-2 0,1 0 0,5-2 0,-4-1 0,12-2 0,-4 0 0,19-4 0,-16 2 0,12-3 0,-22 6 0,2 0 0,-10 4 0,-2 0 0,2 0 0,-1 2 0,2-2 0,8 4 0,-6-4 0,9 6 0,-4-3 0,-4 1 0,-1-2 0,-8-2 0,-3 0 0</inkml:trace>
  <inkml:trace contextRef="#ctx0" brushRef="#br0" timeOffset="153653">14642 6245 24575,'0'6'0,"0"0"0,-3-8 0,2 1 0,-3-3 0,4 2 0</inkml:trace>
  <inkml:trace contextRef="#ctx0" brushRef="#br0" timeOffset="154755">15195 5876 24575,'-7'-3'0,"-16"19"0,9-7 0,-14 13 0,12-11 0,4-2 0,1 0 0,4-1 0,-4 9 0,5-6 0,-1 9 0,5-12 0,4 1 0,0-7 0,4 4 0,-2-4 0,7 8 0,0-4 0,5 2 0,0-4 0,12-2 0,15-6 0,2 0 0,-17 0 0,-1-1 0,22-3 0,-15 4 0,-4 0 0,-23 3 0,-6 0 0,-3-1 0</inkml:trace>
  <inkml:trace contextRef="#ctx0" brushRef="#br0" timeOffset="155340">15285 5911 24575,'3'18'0,"-1"19"0,-2 6 0,-3-6 0,-2 0-1093,3-4 1,1 2 0,-2-2 1064,-3 8 0,-1-3 1004,2 9-976,1-13 563,4-9-563,2-21 0,-5-1 0,4-2 0,-5 1 0</inkml:trace>
  <inkml:trace contextRef="#ctx0" brushRef="#br0" timeOffset="164018">11393 2777 24575,'-14'15'0,"-3"26"0,2 6 0,4 2 0,-2 0 0,5-5 0,18-25 0,-3-8 0,2 1 0,14 13 0,-2-7 0,8 5 0,2-12 0,-6-8 0,10-2 0,-11-5 0,2-1 0,-12-1 0,5-5 0,-14 3 0,4-13 0,-7 12 0,3-10 0,0 1 0,1-3 0,-1 2 0,-2 1 0,-3 5 0,-8-3 0,-2-10 0,-1 11 0,1-7 0,5 14 0,-4-2 0,4 5 0,-10-6 0,7 8 0,-6-3 0,4 4 0,4 2 0,-9 0 0,11 2 0,-7-2 0,10 2 0,-1-2 0</inkml:trace>
  <inkml:trace contextRef="#ctx0" brushRef="#br0" timeOffset="165622">11939 2826 24575,'-27'19'0,"9"-1"0,-13 21 0,17-14 0,-8 10 0,13-21 0,-1 5 0,8-13 0,2 5 0,5 0 0,0 3 0,7 0 0,-5-3 0,2-1 0,-3-4 0,7 8 0,-4-6 0,18 17 0,-13-16 0,12 6 0,9-12 0,-15-1 0,27-2 0,-32-3 0,9 0 0,-12-8 0,1-4 0,4-14 0,-3 1 0,-6-15 0,-4 18 0,-2-3 0,-2 9 0,3 2 0,-3 1 0,-6-6 0,2 13 0,-4-8 0,4 13 0,-5 0 0,-2-4 0,-4 2 0,5-1 0,-3 0 0,4 4 0,-9-3 0,7 4 0,-3 0 0,6 4 0,1-1 0,0 2 0,0-1 0,-1 2 0,-2 2 0,5-3 0,0 0 0</inkml:trace>
  <inkml:trace contextRef="#ctx0" brushRef="#br0" timeOffset="166837">12476 2915 24575,'-6'0'0,"-2"2"0,4 0 0,-8 6 0,-2 6 0,0-2 0,-7 13 0,12-11 0,-5 19 0,10-18 0,0 7 0,4-12 0,3 2 0,0-1 0,6 4 0,-4-8 0,15 17 0,-3-11 0,7 7 0,8-16 0,-7-6 0,11-8 0,-12 1 0,-1-1 0,11-7 0,-10 6 0,-1 0 0,6-3 0,-6 1 0,11-14 0,-19 16 0,12-23 0,-20 25 0,1-10 0,-6 11 0,-2 1 0,-7-10 0,2 9 0,-4-10 0,-3 7 0,2-2 0,-7-2 0,-1 1 0,5 7 0,-1 0 0,6 7 0,-4-4 0,5 4 0,-12-2 0,11 2 0,-10 0 0,5 0 0,-2 2 0,-7 5 0,5-1 0,-10 8 0,13-9 0,-5 6 0,10-7 0,-6 4 0,8-5 0,-2 1 0,7-4 0</inkml:trace>
  <inkml:trace contextRef="#ctx0" brushRef="#br0" timeOffset="168226">13146 2844 24575,'-11'6'0,"-2"0"0,0 1 0,-16 10 0,16-8 0,-11 9 0,15-7 0,-1 13 0,-1 13 0,-1 0 0,7-5 0,2-12 0,3-8 0,3 10 0,4 1 0,0-4 0,4 2 0,-4-12 0,6 9 0,-4-8 0,2 5 0,1-5 0,0-1 0,10 3 0,3 1 0,17 6 0,-14-6 0,2-1 0,-4-5 0,2-4 0,12-14 0,1-6 0,-9 3 0,-1-1 0,6-5 0,-4 0 0,0-13 0,-15 2 0,-1 1 0,0-3 0,-9 11 0,0 0 0,-4 7 0,-2-11 0,-2 17 0,-5-3 0,2 4 0,-5 0 0,2 0 0,-13-11 0,1 2 0,-3-1 0,-2 5 0,13 8 0,-5-1 0,5 2 0,1 2 0,-1-2 0,2 4 0,1-2 0,-4 2 0,-2-2 0,2 2 0,-2-2 0,8 2 0,-1 0 0,2 0 0,-2 0 0,4 0 0,-2 0 0</inkml:trace>
  <inkml:trace contextRef="#ctx0" brushRef="#br0" timeOffset="169754">14472 2877 24575,'-20'-1'0,"6"3"0,-5 6 0,7 1 0,-25 17 0,8-1 0,-2-2 0,0 1 0,-1 6 0,-5 2 0,15-1 0,9 0 0,2 1 0,-4 11 0,5-13 0,4-3 0,8-12 0,0-8 0,11 6 0,9-1 0,6 3 0,-1-4 0,1-7 0,-6-2 0,7-2 0,12-4 0,-9 0 0,2-3 0,-15 1 0,-8 3 0,-3 0 0,4-1 0,7-13 0,0-1 0,0-10 0,-11 11 0,-6 2 0,-2 7 0,-2-3 0,-3-2 0,-1-2 0,-6-7 0,-1-11 0,1 9 0,-2-4 0,-1 10 0,-3 1 0,1 2 0,4 1 0,-2 5 0,8 5 0,-8-7 0,7 10 0,1-2 0,1 1 0,3 2 0,2-2 0,-1 2 0</inkml:trace>
  <inkml:trace contextRef="#ctx0" brushRef="#br0" timeOffset="171036">15024 2724 24575,'6'44'0,"-2"-18"0,-3 8 0,-3-3 0,-1 10 0,-2 7 0,-1 4 0,0 0 0,0-1 0,1-4 0,1-9 0,1 10 0,0-8 0,-1 7-207,0-6 1,-1 7 0,-2 6 0,0 2 0,1-2 0,0-5 0,1-8 0,3-12 206,1 10 535,-4 4-535,5-22 272,0-4-272,0 0 0,0-10 0,0 9 842,2-9-842,-1 1 0,0 0 0,-1-2 0,0-5 0,2-4 0,-1-5 0,1-4 0,-2-1 0,0-1 0,0 5 0,0 4 0</inkml:trace>
  <inkml:trace contextRef="#ctx0" brushRef="#br0" timeOffset="172878">15371 3041 24575,'-21'40'0,"0"0"0,0 0 0,0 0 0,0 0 0,0 0 0,7-7 0,4-5 0,-4 4 0,-7 9 0,-7 7 0,-1 1 0,5-7 0,11-13 0,13-12 0,4-5 0,-1-3 0,1 1 0,1-5 0,-2-2 0,2 0 0,0-2 0,4 2 0,-2-1 0,5 1 0,-8 0 0,1-2 0,-2 0 0,1-1 0,3 0 0,2 0 0,1-1 0,0-2 0,-4-1 0,0 0 0,7-9 0,12-5 0,-2-1 0,14-11 0,-16 13 0,-2-4 0,-3 4 0,-3 1 0,-4 2 0,4-1 0,-8 3 0,1 3 0,-2-2 0,-1 3 0,-2 0 0,-1-1 0,-5-10 0,-2 1 0,0-3 0,0 2 0,7 7 0,-4 1 0,4 1 0,-4 4 0,0-4 0,-1 1 0,-1-1 0,-1 1 0,2 6 0,-3-5 0,4 6 0,0-2 0,-9-4 0,5 3 0,-4-1 0,8 5 0</inkml:trace>
  <inkml:trace contextRef="#ctx0" brushRef="#br0" timeOffset="174190">15930 3123 24575,'-6'0'0,"-2"1"0,3 0 0,-4 6 0,2-4 0,-1 7 0,-2-2 0,3 0 0,-1 2 0,-6 9 0,8-9 0,-9 16 0,11-16 0,-1 5 0,1-4 0,2-2 0,-1 2 0,1-3 0,0 0 0,4 10 0,0-8 0,2 5 0,2-9 0,-2-4 0,2 2 0,-2-2 0,0 2 0,0-2 0,-2 2 0,2-2 0,0 2 0,2 0 0,0 0 0,1-2 0,-2 0 0,-1 0 0,2-2 0,4 2 0,-3-2 0,6 0 0,-6-2 0,1 0 0,0-2 0,-2 0 0,0 2 0,0 0 0,0 0 0,-2-2 0,2-1 0,2-6 0,-3 4 0,2-5 0,1 0 0,-3 3 0,2-6 0,-2-12 0,1 5 0,-3-4 0,0 6 0,-4 9 0,-3-1 0,-3 2 0,3 6 0,-4-2 0,6 2 0,-4-2 0,-2 0 0,5-1 0,-6 1 0,6 4 0,-10-3 0,0 4 0,-2-3 0,1 4 0,6 0 0,-4 7 0,-19 7 0,17-4 0,-11 2 0</inkml:trace>
  <inkml:trace contextRef="#ctx0" brushRef="#br0" timeOffset="182990">16741 3276 24575,'12'7'0,"8"0"0,-6-1 0,5 0 0,-11-6 0,0 2 0,0-2 0,4 0 0,8 3 0,-6-2 0,9 5 0,-16-6 0,1 2 0,-7-2 0</inkml:trace>
  <inkml:trace contextRef="#ctx0" brushRef="#br0" timeOffset="184689">16716 3586 24575,'11'2'0,"-4"-2"0,3 2 0,-6-2 0,0 0 0,0 0 0,2 0 0,-2 2 0,4-2 0,0 2 0,4-2 0,-3 0 0,8-2 0,-10 2 0,10-2 0,-8 2 0,3-2 0,0 2 0,-3-2 0,2 2 0,-2 0 0,-3 0 0,-2 0 0,-2 0 0</inkml:trace>
  <inkml:trace contextRef="#ctx0" brushRef="#br0" timeOffset="266680">14221 1732 24575,'-18'12'0,"-8"2"0,-7 3 0,1 0 0,3 1 0,-1 1 0,-7 3 0,-4 2 0,9-4 0,0 2 0,11-2 0,21-12 0,5-4 0,19 10 0,-3-7 0,6 1 0,1-1 0,-1-2 0,-1-1 0,0-1 0,10-3 0,14 0 0,-12-2 0,7-1 0,-4 0 0,-5 0 0,0 0 0,4 0 0,3 0 0,-3 0 0,3 3 0,-5 0-486,-10 1 1,-1-1 485,10 3 0,-1-1 0,6-2 0,-5-2 0,-1 1 0,6 1 0,-12-2 0,-4 1 0,-13 1 0,-7 0 0,-2 0 0,2 0 971,0 0-971,1 0 0,-3-1 0,-2 0 0,-2-1 0</inkml:trace>
  <inkml:trace contextRef="#ctx0" brushRef="#br0" timeOffset="267679">14445 1723 24575,'-3'4'0,"2"8"0,1-5 0,1 10 0,0-8 0,2 3 0,0 3 0,-1 4 0,0 7 0,0 3 0,-1 2 0,0 5 0,3 7 0,0-1 0,-3-13 0,2 18 0,0-31 0,-3-1 0,3 1 0,-3 5 0,-4 6 0,3-4 0,-2-1 0,1-11 0,-2 3 0,2-7 0,-2 3 0,4-8 0</inkml:trace>
  <inkml:trace contextRef="#ctx0" brushRef="#br0" timeOffset="274480">11563 3881 24575,'6'4'0,"2"-2"0,-2 0 0,2-2 0,4 0 0,0 0 0,16 0 0,10 0 0,-13 0 0,1 0 0,19 0 0,-11-5 0,-1 0 0,8-1 0,-6-2 0,7-2 0,-2 1 0,10 3 0,0 1 0,-14-2 0,1-1 0,-2 2-273,11 1 1,-6 1 272,-10 0 0,3-3 0,5 1 0,3-1 0,-14 2 0,1 0-451,4 1 0,3 0 1,-2 0 450,-5-1 0,-1 2 0,1 2 0,0 1-329,-1-4 0,1 0 329,-1 3 0,2 0 0,4 0 0,4-1 0,-3 1 0,-1 1 0,2 0 0,1 2 0,5 0 0,0 0 0,-5 1 0,2-1 0,-2 2-551,2 0 1,4 1-1,-4 0 551,1 0 0,-1 0 0,3 0 0,0 0 0,1 0 0,-1 1-685,-3 1 0,0 0 685,0-4 0,-1 1 0,-2 3 0,-1-1 0,-3-5 0,1-1 542,11 6 1,1 1-543,-6-4 0,-1 1 0,-3 3 0,-2-1 0,13 1 586,-34-2-586,1-1 2182,-3 0-2182,10 3 1724,-10-5-1724,6 2 0,10-1 0,-10-1 0,13 0 0,-6-2 0,-9 2 0,14-1 0,-14 1 0,15 1 0,-8-2 0,-1 3 0,-6-3 0,-5 3 0,2-2 0,2 2 0,5 0 0,-3-2 0,-4 0 0,-2 0 0,-4-2 0,0 4 0,5-2 0,2 2 0,2-2 0,0 2 0,-10-6 0,-3-2 0,-7-3 0,1 1 0,2 2 0</inkml:trace>
  <inkml:trace contextRef="#ctx0" brushRef="#br0" timeOffset="275227">14483 3792 24575,'22'15'0,"1"0"0,12 8 0,-25-16 0,1 0 0,-4 0 0,5 3 0,-2 0 0,-2-2 0,4 6 0,0-2 0,-1 1 0,1-1 0,-4-4 0,0 0 0,0 0 0,2 4 0,-3 2 0,-3-1 0,-10 4 0,-2-8 0,-7 4 0,-3-2 0,1 0 0,-10 3 0,4-2 0,3 0 0,3-3 0,9-1 0,-4-2 0,6 0 0,-1-2 0,7-2 0</inkml:trace>
  <inkml:trace contextRef="#ctx0" brushRef="#br0" timeOffset="277095">15178 2504 24575,'11'23'0,"0"0"0,0 5 0,6-4 0,-16-16 0,5-6 0,-6 6 0,4-8 0,-2 4 0,9-11 0,-3 1 0,12-13 0,-12 9 0,7-5 0,-10 3 0,3 0 0,-3-1 0,1 0 0,-4 4 0,0-1 0,0-2 0,-2 5 0,2-1 0,-2 7 0</inkml:trace>
  <inkml:trace contextRef="#ctx0" brushRef="#br0" timeOffset="277849">15629 2409 24575,'6'11'0,"6"7"0,-1 1 0,10 16 0,-10-20 0,8 20 0,-8-14 0,3 1 0,-7-5 0,0-11 0,-5-4 0,2-4 0,13-21 0,3-10 0,-8 9 0,1 0 0,10-16 0,2-1 0,-11 16 0,-1 2 0,3-6 0,-4 11 0,-9 6 0,-3 8 0,0 2 0</inkml:trace>
  <inkml:trace contextRef="#ctx0" brushRef="#br0" timeOffset="280420">15014 4112 24575,'-33'5'0,"-5"-2"0,2 0 0,1-5 0,30 0 0,1 0 0,12-3 0,4 5 0,9-6 0,2 6 0,0-4 0,-3 3 0,-10 0 0,-4 1 0,-18 14 0,-5-6 0,-19 10 0,9-13 0,5-2 0,8-5 0,24-9 0,3 0 0,16-8 0,-6 8 0,0 2 0,-13 6 0,-4 9 0,-19 5 0,4 1 0,-8-2 0,11-8 0,4-4 0,4 0 0,2-2 0,5 0 0,2-2 0,5-2 0,-2 3 0,-1-1 0,-8 4 0,-6 2 0,-4 2 0,1-1 0,-1 2 0</inkml:trace>
  <inkml:trace contextRef="#ctx0" brushRef="#br0" timeOffset="281750">15797 3966 24575,'20'4'0,"8"0"0,1 0 0,-4-1 0,6-1 0,-6 0 0,-21 0 0,-21 4 0,-14-5 0,-4 5 0,12-6 0,15 0 0,2 0 0,5 0 0,49-12 0,-30 7 0,29-5 0,-56 13 0,-8 3 0,-4 1 0,0-3 0,8-2 0,2-2 0,3 0 0,5-2 0,14-6 0,-2 2 0,9-4 0,23 0 0,-25 6 0,26-4 0,-37 6 0,-3 3 0,-10 1 0,1 5 0,-1-3 0,6 0 0</inkml:trace>
  <inkml:trace contextRef="#ctx0" brushRef="#br0" timeOffset="283990">17951 3093 24575,'-25'16'0,"-2"11"0,-2-4 0,5 6 0,10-4 0,-1 6 0,-2 8 0,4-3 0,1-7 0,-2 6 0,2-2 0,2 2 0,1 1-331,-2-2 0,-1 3 0,3-5 331,2 15 0,9-18 0,4-9 0,9 7 0,-5-10 0,5-2 0,-3-6 993,6-5-993,32-4 0,-9-1 0,-11-2 0,1-2 0,0 1 0,-1 0 0,17-5 0,-17 3 0,1-1 0,12-5 0,-9-2 0,-7-3 0,-11 0 0,-4-4 0,2-14 0,2-3 0,-6-10 0,2 6 0,-9 9 0,-1-1 0,0 7 0,0 0-328,0-8 1,0 1 327,2-14 0,-7 3 0,-1-1 0,3 16 0,-1-1 0,-4-3 0,-2-3 0,0 6 0,-1-2 0,-4 2 0,9 27 0,2 0 0,-2-2 0,-10-4 0,6 1 655,-5-1-655,1 3 0,5 2 0,-5 1 0,4 0 0,0 4 0,0-2 0,-4 6 0,-4 7 0,2-1 0,-5 9 0,10-10 0,-1 3 0,4-4 0,4 7 0,0-5 0,2 4 0,2-7 0,0 1 0,0-3 0,0 1 0</inkml:trace>
  <inkml:trace contextRef="#ctx0" brushRef="#br0" timeOffset="284876">18780 2988 24575,'-25'12'0,"-16"8"0,9-5-933,5-3 0,-1-1 933,3 0 0,0 0 0,-4 3 0,1 1 0,2 1 0,0 1 0,-1 5 0,1 4 0,2 6 0,2 2 0,4-4 0,1 2 0,4 0 0,1 3 0,3-3 0,2-1 0,3-1 301,-2 20 0,7-1-301,12-11 0,3-3 0,-5-3 0,2-1 0,12-1 0,1-5 0,-4-7 308,5 3-308,-12-11 0,-6-4 0,17 3 478,2-11 0,3-5-478,2-4 0,1-4 0,3-5 0,-3-4-330,-6 1 0,-6-2 330,0-17 0,-8 12 0,0-1 0,-2 3 0,0 0 0,1-4 0,0 0-246,-1 4 0,-1 3 246,1-12 0,-2 10 0,-1-1 0,1-17 0,-2 18 0,-1-1 0,-3-7 0,-3-3 0,-3 2 0,-3-2 0,2 2 0,2-1 0,-2 2 322,-6-11 0,-1 16-322,9 29 0,-5 5 0,6-3 0</inkml:trace>
  <inkml:trace contextRef="#ctx0" brushRef="#br0" timeOffset="285684">19393 3017 24575,'-28'13'0,"1"-4"0,-3 1 0,-4 3 0,0 0 0,1-3 0,-2 2 0,-2 5 0,-3 4 0,5-1 0,9 1 0,1 1-283,-6 0 1,-2 1-1,3 2 283,1 14 0,5 5 0,9-11 0,1 2 0,2-1 0,-2 10 0,3-1 139,4 1 1,6-3-140,13 1 141,-3-21-141,20 18 0,-1-24 0,-7 0 0,2-2 0,7-7 0,2-4 0,-3-1 0,0-3-257,9-6 1,2-6 256,-6-2 0,1-3 0,-1 0-730,2-2 1,0 1 729,-6 1 0,1-1 0,-3 3 0,4 2 0,-3 1 0,-3-2 0,-1-1 0,-2 4 0,-1 1 0,9-15 0,-15 7 0,-6-2 474,1 1-474,-4-6 963,-2 1 0,-1-3-963,-4-5 0,-3-1 0,4-3 0,-1 1 0,-4 8 0,-1 5 0,0 1 0,3 16 0,-6 1 0,3 4 0,-5 2 0,4 2 0,-2 2 0,-15 0 0,12-1 0,-8-2 0,15-1 0</inkml:trace>
  <inkml:trace contextRef="#ctx0" brushRef="#br0" timeOffset="286695">20003 3160 24575,'-29'3'0,"3"0"0,4 9 0,4-3 0,-10 7 0,-1 24 0,5-12 0,17 13 0,5 14 0,3-8 0,2-17 0,2-1-228,0 11 1,2 4-1,1-9 228,7-10 0,-5-14 0,5 4 0,-2-1 0,4 2 0,1-6 0,14-6 683,-2-6-683,11-5 0,-5-9 0,0 0 0,1-4 0,-8 7 0,-11 1 0,-6 3 0,-2-3 0,-2 3 0,0-2 0,0-5 0,3-10 0,0-5 0,-5 6 0,-1 0 0,4-10 0,-4 1 0,-15-6 0,-3 23 0,-1 2 0,8 9 0,2 2 0,-7 2 0,3 2 0,-9 0 0,8-2 0,-7-2 0,4-2 0,-1-1 0,3 3 0,0 2 0,5 0 0,0 2 0,3-2 0</inkml:trace>
  <inkml:trace contextRef="#ctx0" brushRef="#br0" timeOffset="288184">21730 3220 24575,'-30'16'0,"-1"0"0,1-1 0,6 2 0,-2 1 0,-7 2 0,-7 4 0,0 1 0,5 0 0,-1 5 0,4 6 0,9-3 0,-1 6 0,2 1 0,5-2-1093,4-4 1,5-1 0,1 1 542,-1 9 0,3 2 0,4-6 550,5-8 0,7-7 134,18-2 1,4-6-135,9-1 0,-3-11 0,8-4 0,-2-3 0,1-3 0,0-4 0,-9 1 0,1-2 0,-2-2 0,10-8 0,-7-4 527,-14 2 0,-4-4-527,-1-2 0,0-2 0,-4 0 0,-3-3 0,-2-2 0,3-5 0,1-3 0,-2 4 0,-4 9 0,-1 2 0,5-13 0,-2 4 0,-2 12 0,-6 8 0,-3 10 2489,-15-9-2489,8 8 1115,-22-6-1115,18 12 0,-15-1 0,16 2 0,-6-2 0,8 0 0,2 0 0,2 1 0,2 2 0</inkml:trace>
  <inkml:trace contextRef="#ctx0" brushRef="#br0" timeOffset="288983">22318 3244 24575,'-25'35'0,"0"1"0,-1-4 0,-2 2 0,-1-1 0,-3-2 0,-1-2 0,1 3-820,8-3 1,1 3 0,0 1 0,2-3-165,-4 3 1,2-2 0,5 0 983,3 10 0,8-2 1792,15 9-1792,-2-18 1010,6-6-1010,10-9 0,6-3 0,6 1 0,2 0 0,5-1 0,1-1 0,1-1 0,0-3 0,2-5 0,-3-4 0,-16-1 0,0 0 0,7-3 0,5 0 0,-6-1 0,11-11 1190,-10 2 0,-2-3-1190,3-11 0,-10-2-254,-13 9 1,-1-1 253,6-14 0,-10 12 0,-2-2 0,3-21 0,-5 16 0,-3-4 0,0 2 0,-1 1 0,0 0-455,2-17 0,-1 3 455,-6 6 0,0 7 0,-5 3 0,2 11 935,-5-2-935,8 15 542,-5-2-542,1 2 985,1 3-985,-7 1 0,10 4 0,-7 0 0,3 0 0,1 0 0,-7 0 0,10 2 0,-1-1 0,6 0 0</inkml:trace>
  <inkml:trace contextRef="#ctx0" brushRef="#br0" timeOffset="289990">22913 3295 24575,'-30'35'0,"7"-6"0,-7 2 0,14-7 0,-11 11 0,14-6 0,2 2 0,0-2 0,0 3 0,-3 13 0,3 1 0,4-15 0,4-2 0,4 1 0,8-2 0,19-6 0,8-5 0,-3-3 0,2-1-353,5 0 1,-1-3 352,5-6 174,-27-4-174,-5-2 0,1-6 0,2 0 0,1-5 0,6 1 0,16-15 0,-11 11 531,11-13-531,-26 19 0,0-2 0,-1 0 0,2 0 0,1-4 0,-1-18 0,-8 18 0,-10-18 0,-5-2 0,-3 3 0,-1-1 0,-2 0 0,-1 0 0,5 9 0,0 12 0,5 3 0,1 5 0,-2-3 0,2 6 0,-2-2 0,-11 0 0,-1 1 0,-4-3 0,5 4 0,6-2 0,6 1 0,-1 2 0,4 1 0,0 0 0,-4 0 0,0 0 0,1 0 0,1 0 0</inkml:trace>
  <inkml:trace contextRef="#ctx0" brushRef="#br0" timeOffset="290595">23779 3098 24575,'3'36'0,"0"-1"0,1-4 0,-2 0 0,-5 6 0,-3 0-1578,1-5 1,-1-1 1577,-3 6 0,-2 1 0,1 0 0,0 1 0,2 1 0,0 2 0,-2-5 0,0 2 0,1-2 0,2 3 0,1-2 0,-4 10 0,1-3 417,5-2-417,4-17 648,2-8-648,0-7 0,2-2 0,0 3 1604,0-4-1604,0 0 486,0-1-486,-2-2 0,2-2 0,-5-2 0,0-1 0</inkml:trace>
  <inkml:trace contextRef="#ctx0" brushRef="#br0" timeOffset="295135">21829 1581 24575,'0'33'0,"0"-1"0,-8 12 0,6-4 0,-2-1 0,-12 5 0,11-9 0,1 3 0,-6 10 0,-1 1 0,4-7 0,-1 1-196,0-4 0,-1 2 0,0-3 196,-1 3 0,1-3 0,0-3 0,2-2 0,2-6 0,1-4 0,2-5 145,2-9-145,0-1 0,0 0 0,2 3 0,0 0 0,2 0 443,-2-4-443,4-1 0,3 4 0,1-1 0,3 8 0,-5-4 0,-3 1 0,-2-4 0,-3-2 0,2 0 0,-3-3 0,-11-3 0,7-3 0,-8-2 0</inkml:trace>
  <inkml:trace contextRef="#ctx0" brushRef="#br0" timeOffset="296629">16627 1974 24575,'40'3'0,"0"0"0,0-1 0,0 1 0,0-2 0,5-1 0,4 0 0,3 0 0,1 0 0,0 0 0,-2-1 0,-4 1 0,-5 0-656,3 1 1,-6-1-1,-2 1 1,4 0 0,7 0 512,-11-1 1,4 1 0,5 0 0,2-1 0,3 1-1,2 0 1,0 0 0,1 0 0,-1-1 0,-1 1-1,-2 0 1,-2 0 0,-4-1 0,-4 1-405,13 0 1,-5-1 0,-4 1 0,-1-1 0,1 1 0,4 0 282,-2 0 0,3 1 0,2 1 0,0-1 0,-1 1 0,0-1 0,-3 0 0,-4-1 264,6-1 0,-2 1 0,-2-2 0,-5 1 0,-4 0 488,4 0 0,-2 0-488,1 0 0,3 0 0,-8 0 0,3 0 0,-2 0 1731,-13 0-1731,-5 0 3276,-8 0-346,-6-2-1186,1 0-1744,-4-6 0,0 1 0,-2-3 0,-2 2 0,1 4 0,-1 0 0</inkml:trace>
  <inkml:trace contextRef="#ctx0" brushRef="#br0" timeOffset="297195">19192 1672 24575,'35'17'0,"-1"0"0,0-1 0,-3-1 0,2 0 0,1-2 0,5 1 0,1-1 0,-6 0-1083,3 0 0,-3-1 1083,13 5 0,0-1 0,-15-3 0,-3-1 0,6 6 695,-6-6-695,-21-3 357,-1 2-357,-1-2 0,-26 32 0,-6-7-202,2-5 0,-6 3 202,3-5 0,-3 2 0,-1 0 0,2-3 0,-8 7 0,-1-1 0,6-5 0,-4 3 0,1-2 0,6-5 0,-14 3 0,0-5 1091,32-21-1091,3 2 0,1-2 0,0-2 0,0 2 0,-3-4 427,2 4-427,-2-6 0,-3-5 0,7 4 0,-2-3 0</inkml:trace>
  <inkml:trace contextRef="#ctx0" brushRef="#br0" timeOffset="297847">17397 1101 24575,'-3'13'0,"2"-1"0,1-14 0,1-2 0,0-3 0,1 1 0,-2 4 0</inkml:trace>
  <inkml:trace contextRef="#ctx0" brushRef="#br0" timeOffset="298371">17242 1344 24575,'43'-6'0,"0"0"0,0 0 0,0 0 0,0 0 0,7 1 0,0 0 0,-3 1 0,-7-1 0,-7 0 0,-3 2 0,-1 2 0,-3 2 0,7-1 0,-10 0 0,-13 0 0,-3 1 0,-1 0 0,-4 1 0</inkml:trace>
  <inkml:trace contextRef="#ctx0" brushRef="#br0" timeOffset="298908">17523 1621 24575,'-7'15'0,"1"-1"0,4-8 0,0 0 0,2-13 0,0 3 0,0-10 0,0 6 0,0 3 0,0 2 0</inkml:trace>
  <inkml:trace contextRef="#ctx0" brushRef="#br0" timeOffset="299760">18239 1079 24575,'-27'33'0,"0"1"0,0 0 0,0-1 0,-2 2 0,1-1 0,5-3 0,2 1 0,4 0 0,-12 11 0,11-3 0,30-10 0,25-17 0,17-7 0,2-4 0,-18-4 0,1-4 0,0 0 0,1 1 0,7 3 0,2 2 0,0-1 0,-1-4 0,0-4 0,1-4 0,-4 0 0,-9 2 0,6-6 0,-6 7 0,-13 1 0,-27 5 0,4 2 0</inkml:trace>
  <inkml:trace contextRef="#ctx0" brushRef="#br0" timeOffset="300326">18234 1098 24575,'3'36'0,"0"-1"0,-1 1 0,2 0 0,-1 0 0,-2-2 0,-2 1 0,1 1 0,0 2 0,0 1 0,0-3 0,0 1 0,0 1 0,1-2 0,0 3 0,1-3 0,4 3 0,1-4-1774,3 13 1774,-2-21 0,-1-4 574,-3-5-574,-1-12 293,-4-2-293,0-2 0,-3-2 0,-5 2 0,6-1 0,-4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6:48:36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2567 4773 24575,'43'-9'0,"3"-1"0,-19 5 0,2 0-748,-1 0 1,-1 1 747,1 2 0,0 0 243,7-2 0,-2 0-243,12-2 0,2-2 247,-25 6-247,-9 2 0,2-3 0,-3 1 762,-3 2-762,3-2 0,-4 0 0,3 2 0,20-2 0,1 2 0,3 0 0,4 0 0,-3 2 0,1 0 0,-1-2 0,1 1 0,9 1 0,-1-1 0,-17 0 0,-2-2-494,11 1 1,1 0 493,-10 2 0,-1 1 0,1-3 0,0 1 0,-1 1 0,1 0 0,12-2 0,0 0 0,-9 1 0,0 2 0,9-1 0,0 1 0,-13 1 0,1 1 0,4 2 0,3 0 0,-3 0 0,1 0 0,0-2-705,17 4 1,-1-1 704,-20-3 0,-2-1 0,1-4 0,-1 1 0,23 3 0,-8-1 0,-14-1 0,-2 1 0,-1 2 0,12-1 0,-15 2 915,-10-4-915,10 5 1481,-11-6-1481,-2 0 0,7 1 0,-7-1 0,12 0 0,-8-1 0,9 0 0,-1 0 0,-4 0 0,4 0 0,2 0 0,1-2 0,0 2 0,-5-5 0,-8 3 0,-3 0 0,0 0 0,0 0 0,0 2 0,1-2 0,-3 2 0,0 0 0,-2 0 0,12 5 0,-4-1 0,7 5 0,0-1 0,-5-1 0,0-2 0,-5-2 0,-5 0 0,0-2 0,0 0 0,-1 1 0,-1-1 0,-2 1 0</inkml:trace>
  <inkml:trace contextRef="#ctx0" brushRef="#br0" timeOffset="8332">7076 6235 24575,'6'4'0,"7"7"0,-1 1 0,4 2 0,-7-2 0,-1-4 0,1 0 0,2 4 0,2-2 0,-1 4 0,-2-5 0,1 2 0,-5-8 0,7 1 0,-3-9 0,1-2 0,0-2 0,11-14 0,-10 11 0,9-10 0,-14 13 0,-2 1 0,4-3 0,4-14 0,4-1 0,1-4 0,-4 11 0,-4 4 0,5-1 0,2-3 0,0 2 0,0 2 0,-8 6 0,3 2 0,-6 1 0,0 2 0,0 0 0,-2 2 0,0 0 0,-2 2 0</inkml:trace>
  <inkml:trace contextRef="#ctx0" brushRef="#br0" timeOffset="13793">10559 7228 24575,'7'6'0,"0"-2"0,-5 0 0,13 2 0,3 1 0,16 3 0,15-3 0,-24-2 0,1-1 0,4-2 0,2 0 0,8 1 0,3 1 0,-3-2 0,-4-3 0,1-1 0,2 3 0,5 0 0,1 1 0,-5-1 0,2 0 0,0 0 0,-5 1 0,10 1 0,0 0-674,-7 1 0,5-1 1,0 1-1,-8 0 674,-4 1 0,-3 0-472,11-1 1,-2 1 471,9 3 0,-19-6 0,-4 1 0,-4 0 0,7-3 0,-4 0 0,24 0 0,-11 0 0,7 0 2552,4 0-2552,-18 0 1086,6 0-1086,-20 0 0,-2 0 0,-2 0 0,1 0 0,7 0 0,4-2 0,3 0 0,1 0 0,0 0 0,4 0 0,1 0 0,-5 1 0,-2-1 0,5 2 0,15 0 0,-21 0 0,15 2 0,-26-2 0,5 4 0,-13-4 0,0 2 0,5-2 0,4 0 0,0 2 0,3-2 0,-9 2 0,3-2 0,-4 0 0,0 0 0,0-2 0,-1 2 0,-2-2 0,-1 2 0,6-2 0,-5 2 0,6-2 0,-4 2 0,1-2 0,0 0 0,5-2 0,-3 0 0,3 2 0,-6 0 0,-2 2 0,-2 0 0,-2 0 0</inkml:trace>
  <inkml:trace contextRef="#ctx0" brushRef="#br0" timeOffset="15347">16708 7145 24575,'31'0'0,"6"-2"0,5 0 0,-3-1 0,2 1-1014,-7 0 1,1 1-1,-2-1 1014,-1-2 0,-2 0 0,-2 4 0,-2-1 459,18-2-459,-18 2 0,2 2 0,21-1 0,-21 0 0,0 0 306,-1 0 1,1 0-307,11 0 0,2 0 0,2-2 0,1 0-865,2-1 0,0 0 865,-5-1 0,-1-1 0,4-2 0,-1 0 0,-12 2 0,-1 0 0,10 0 0,0 1 0,-11 1 0,-2 1 0,22-1 1319,-1 2-1319,-21-3 379,0 4-379,-15 2 0,-1-2 0,11 8 1905,-4-3-1905,13 9 0,-2-6 96,4 7-96,-8-7 0,-4 1 0,-11-6 0,-8-1 0,0-1 0,-2 0 0</inkml:trace>
  <inkml:trace contextRef="#ctx0" brushRef="#br0" timeOffset="24603">5079 10013 24575,'6'0'0,"7"-2"0,3-2 0,15-7 0,8 3 0,2-1 0,6-1 0,-7 2 0,-2 1 0,-6 5 0,-5 0 0,-1 0 0,6 0 0,13 2 0,-24 0 0,2 0 0,0 0 0,17 0 0,-11 0 0,5 0 0,5 0 0,5 0 0,-2 0 0,6-2 0,-1 0-567,-9 2 1,1 1 0,-4-3 566,-7-4 0,-2-1 0,-1 2 0,-1 0-266,1-2 1,0 0 265,2 2 0,0 1 0,11-3 0,2 6 0,-11-5 0,-6 5 0,-2-5 1651,-5 6-1651,23-6 0,6-1 0,-14 4 0,2-1-399,2-1 0,4 0 0,-4-1 399,1 2 0,-3 0 0,-5 1 0,-1 0 0,2 1 0,4 0 0,8 4 0,6 1 0,-4 0 0,-6 0 0,0 0-326,2 0 0,4 1 0,-9 1 326,1 6 0,-9-2 0,-3 0 1683,-4-1-1683,0-3 0,-6 1 0,2-4 1071,-6 2-1071,2 0 0,2-1 0,2 3 0,7-3 0,-2 2 0,6 1 0,-9-4 0,1 0 0,-3-2 0,-2 0 0,4 0 0,-5 0 0,1 0 0,-3 0 0,-4 0 0,0 0 0,0 0 0,5 0 0,-2 1 0,3 2 0,-4-1 0,4 1 0,-3-2 0,3 1 0,-2-2 0,-2 0 0,0 1 0,0 0 0,-4 1 0,2-2 0,-4 0 0,0 0 0</inkml:trace>
  <inkml:trace contextRef="#ctx0" brushRef="#br0" timeOffset="29711">11865 6235 24575,'0'0'0</inkml:trace>
  <inkml:trace contextRef="#ctx0" brushRef="#br0" timeOffset="31440">11865 6235 24575,'4'-3'0,"0"2"0,2-5 0,-4 1 0,2-5 0,-9-16 0,-8-16 0,-1-3 0,2 7 0,2 6 0,0 0-671,-4-11 0,-3-8 0,-1 0 0,2 11 671,4 14 0,0 4-723,-2-2 0,1 0 723,-1-1 0,1 1-226,-4-15 226,8 16 0,-3-3 0,-7-8 0,-4-5 0,1 2 0,-2-2 0,-1-1 0,6 11 0,-1-3 0,-2-2 0,-1-2 0,-1 0 0,-2-3 0,-2-1 0,0-1 0,0 1 0,1 3-1,0 2 1,0 3 0,-1 0 0,1 0 0,0-2 0,0-2 0,-1-2 0,0-1 0,1 0 0,0 4 0,2 3 0,-9-6 0,1 5 0,7 8 1426,2 5-1426,13 13 246,2 4-246,3 1 0,-4-1 0,-15-2 2685,-12-1-2685,4 1 0,2-1 0,9 1 0,2-4 0,-4 2 0,-1-1 0,0-4 0,-12 0 0,31 8 0,1 2 0,2 2 0,-5-2 0,1 4 0,-2 0 0,3 0 0,2 3 0,0-4 0,1 5 0,0-4 0,-1 9 0,1-5 0,-1 5 0,2-7 0,2 2 0,-4-2 0,-6 14 0,1-5 0,-7 16 0,10 13 0,4-7 0,3 4 0,1-21 0,0-10 0,-2-2 0,5 2 0,3 2 0,-2-3 0,3 3 0,-7-8 0,0 1 0,2-2 0,-2 1 0,0-1 0,6-7 0,-6 6 0,4-7 0</inkml:trace>
  <inkml:trace contextRef="#ctx0" brushRef="#br0" timeOffset="32193">10625 4419 24575,'9'3'0,"-1"0"0,0-2 0,0 0 0,14-7 0,11-2 0,4 0 0,-2-1 0,-8 7 0,-13-3 0,2 3 0,-4-2 0,-3 1 0,5-2 0,-5 3 0,3-2 0,-4 2 0,0-1 0,0 1 0,0 1 0,4 0 0,-3-1 0,6 4 0,4 8 0,10 1 0,15 9-500,-1-3 500,-1-1 0,-16-3 0,-9-4 0,-9-2 0,0-2 0,-1 1 0,-2-8 0,-2 3 0,-2-4 0</inkml:trace>
  <inkml:trace contextRef="#ctx0" brushRef="#br0" timeOffset="38511">17444 2406 24575,'-1'43'0,"0"0"0,-3-8 0,1 2 0,2 1 0,1 4 0,0-4-1522,-3-2 0,1-1 1522,2 10 0,0 2 0,1-6 0,-2-2 0,-2 11 339,3-16 1,-1-3-340,-2-8 564,1-1-564,2-10 0,-2 3 0,4-6 1565,0 6-1565,0-7 0,0-1 0,-2-5 0</inkml:trace>
  <inkml:trace contextRef="#ctx0" brushRef="#br0" timeOffset="39020">17835 2318 24575,'10'12'0,"7"4"0,-7-6 0,12 10 0,-9-7 0,4 3 0,-6-6 0,-3-2 0,0-4 0,-3 2 0,0-2 0,3 4 0,1 0 0,1-1 0,-2 0 0,-4-5 0,-2 1 0,0-2 0</inkml:trace>
  <inkml:trace contextRef="#ctx0" brushRef="#br0" timeOffset="40052">17836 2580 24575,'4'2'0,"2"2"0,0-3 0,13 3 0,24-7 0,7-2 0,-20 3 0,1 0-743,6 0 0,6-1 0,-6 0 743,-8-2 0,-2 1 0,0 4 0,1-1 33,7-2 1,-1 0-34,4 2 0,-5 14 0,-41 0 0,-12 22 0,-11-9 0,3 1 0,-1 0 0,7-11 0,0-1 0,-7 8 0,3-1 0,2-1 1654,8-6-1654,5-3 508,-1-2-508,3-2 0,-3-1 0,6-2 0,0-5 0,5 0 0,7-5 0,4-2 0,30-13 0,-12 9 0,3 0 0,7 0 0,-4 2 0,14 2 0,-1-4 0,-2 2 0,-12 6 0,-4-1 0,-14 2 0,-3 2 0,-1 0 0,-2 0 0,6 0 0,-3 2 0,0 1 0,-1-1 0,1 4 0,-3-5 0,3 4 0,-6-5 0,-2 2 0,-2-2 0</inkml:trace>
  <inkml:trace contextRef="#ctx0" brushRef="#br0" timeOffset="40945">18243 2828 24575,'0'16'0,"-3"-1"0,-2 8 0,-9 19 0,-2 5 0,1-2 0,0-11 0,10-22 0,-4 0 0,4-4 0,-2 3 0,0 0 0,1 1 0,-4-2 0,4-5 0,-3 0 0,3-5 0,2 2 0,-2 0 0,-4 0 0,-6 1 0,0 1 0,0-2 0,3 1 0,6-2 0,3-1 0,40 4 0,12-4 0,-8 1 0,10-1 0,4-1 0,-6 0-1093,-2-3 1,-4 0 0,4 0 436,-6 1 1,2 0-1,1 0 1,1 0 0,-3-2 628,7-3 1,0-1 0,-3 0 0,-7 1 26,-1 0 0,-2 0 0,6 0 0,3-1 0,-24 5 0,-24 4 0</inkml:trace>
  <inkml:trace contextRef="#ctx0" brushRef="#br0" timeOffset="54835">16958 5495 24575,'24'8'0,"-3"-2"0,18 4 0,3 0 0,1-1-1423,6 0 0,0-2 1423,1-3 0,-23-4 0,1 0 0,-1 0 0,2 0 411,10 0 0,2 0-411,-1 0 0,0 0 0,3 0 0,-1 0-330,-4 0 0,-2 0 330,-8-2 0,0 0 0,-1 2 0,1-1 0,-1-1 0,2 0 0,19-2 0,2-1 0,-17 2 0,0 0 691,16-2 1,0 0-692,-14 0 0,-5 1 0,7 1 62,2-2-62,-31 4 1239,4 1-1239,-3 0 0,2 0 0,-3 0 0,11-3 0,-8 3 0,7-3 0,9 3 0,8-3 0,3 1 0,3-1 0,-10 1 0,1 0 0,7-1 0,3-1 0,-3-2 0,4-1 0,-7 1 0,-10 2 0,-2 0 0,29-7 0,-10 2 0,-34 6 0,9-1 0,-10 1 0,4-9 0,-12 5 0,-1-8 0,-1 9 0,2 0 0,2-2 0,-1 3 0,0-5 0,-1 6 0,4-15 0,-3 10 0,2-10 0,-1 11 0,-1-9 0,4-3 0,-1-22 0,1 14 0,1-1 0,-1 3 0,-1-1 0,2-17 0,-1 1 0,2-7 0,-4 9 0,-2 1 0,1 5 0,-2-6 0,0 28 0,0-1 0,-2 1 0,0-6 0,-1 2 0,1 1 0,0-2 0,1 5 0,-1-3 0,2 4 0,0 1 0,0 2 0,0-16 0,2 6 0,-2-8 0,4 7 0,-4 7 0,2 1 0,-2 4 0,0 0 0,0 0 0,0-1 0,4-6 0,-3 5 0,5-12 0,-4 12 0,0-5 0,2 7 0,3-10 0,-2 4 0,5-7 0,-3-2 0,-4 6 0,2-1 0,-5 1 0,0 11 0,0-5 0,0 7 0,0 0 0,0-4 0,0 1 0,-2-3 0,2 4 0,-4-2 0,4 3 0,-6-8 0,5 6 0,-6-9 0,6 6 0,-1 5 0,13 0 0,0 6 0,5-1 0,5 0 0,-1-4 0,14 1 0,-12-4 0,-2 5 0,-14 0 0,-2 2 0,0 0 0,0 0 0,2 0 0,0 0 0,1 0 0,0 0 0,-2 0 0,1 0 0,-2 0 0,6-2 0,-2 1 0,5-3 0,-3 2 0,8-2 0,-8 1 0,7 1 0,-1 1 0,-2 0 0,9-1 0,-1 2 0,21-3 0,-14 2 0,8-2 0,-22 3 0,-6 0 0,6 0 0,-3 2 0,0-1 0,9 4 0,-2-4 0,16 2 0,-5-3 0,5 4 0,12-4 0,-13 4 0,13-4 0,-12 0 0,-4 0 0,9 0 0,-15-3 0,2 3 0,-12-3 0,-3 3 0,-2 0 0,-6 7 0,-13 27 0,-2 5 0,1-13 0,0 4 0,0 18 0,2 2 0,1-8 0,0 1-161,3-7 1,1 1 0,1 1 160,4-2 0,1 0 0,1-2-840,-2 0 1,3 0 839,6 12 0,0 0 0,-7-11 0,-1 0 0,5 11 0,1-3-188,-7-14 1,0-3 187,3 2 0,0-4 0,0-5 0,0 4 432,-3-5-432,1 0 1684,-3-10-1684,0 0 419,0 0-419,-2 4 0,1-5 0,-2 0 0,4-3 0,1 0 0,5-1 0,1 2 0,0-3 0,3 0 0,25 5 0,3-6 0,6 1 0,3 0-1133,-11-2 0,1 0 1133,-5 0 0,1 0 0,0 0 0,6 2 0,2 1 0,3-3 0,4 0 0,-5 1 0,-2 1 0,1 0 0,-4-1 0,6-1 0,0 0 0,-8-1 0,-6 1 0,-2 0 0,18 1 0,4-2 0,-1-1 0,-2 0 0,-14 2 0,0-1 0,-1 0 0,3-1 0,0 1-538,4 3 1,0 1 0,-3 1 537,-2-2 0,1 2-159,7 1 0,5 1 0,-4 0 159,-1 1 0,-1 0 0,-7-1 0,0 1 0,0-2 0,9 1 0,-2-1 0,-6 1 0,-3-1 0,7-4 0,-20 4 0,0-5 2006,-11 2-2006,3-2 1761,-4 0-1761,0 0 588,-2 0-588,0-2 0,0-6 0,2-15 0,5-9 0,1-4 0,-5 7 0,1-1-879,7-16 0,-1-1 879,-6 15 0,-1 1 0,1-13 0,-1 0 0,-1 11 0,-1-1 0,-1-1 0,0-2 0,0 4 0,-1 1 0,0 2 0,0-10 0,-1 0 0,1 5 0,-1 2 0,-4 4 0,1 0-521,1-8 1,0 0 520,-1 9 0,-2-1 0,1-15 0,0 1 0,0-5 0,0 18 0,0 4 0,0 11 0,0 6 1659,0 1-1659,0 0 1140,0 0-1140,0-6 0,0 7 0,2-3 0,36 15 0,-2-4-601,-3 1-1,2-2 602,-4 1 0,0-3 0,2-2 0,3 0 0,3 0 0,4 2 0,-2 0 0,3 0 0,-2 0 0,5-1 0,-1 1 0,-8 1 0,0-1 0,-2 1 0,1-1 0,-5 0 0,8-3 0,4 2 0,-31 3 0,1 0 0,-9 1 1203,-1 2-1203,-1 1 0,0-2 0,-2 1 0,2-2 0,-1 2 0,2 0 0,1 6 0,-1 23 0,3 0 0,-6-4 0,0 2-490,3 13 490,-4-16 0,0 0-600,0 1 1,0 0 599,0 5 0,0 3 0,0-4 0,0 2 0,0 1 0,1 10 0,1 2 0,-1-1 0,0-8 0,-1-2 0,0 4 0,2 5 0,1 5 0,0 0 0,-2-4 0,-2-3 0,-1-4 0,2 2-750,2 6 0,1 1 0,-1-4 750,-4 6 0,0-7 0,6-4 0,-4-14 405,0-12-405,0-7 1082,4-5-1082,1-4 0,19-7 0,7-3 0,10 0 0,-6 3 0,5-1 0,-2 2 222,-3 3 1,-1 1-223,-2-1 0,3-1 0,-2 1 0,5 3 0,0 0 0,9-7 0,1 1-1406,-3 5 0,1 0 1406,-8-2 0,0-2 0,1 2 0,-3 1 0,1 1 0,1 0 0,2 0 0,1 0 0,1 1 0,-1 1 0,0 0 0,0 1 0,-3 1 0,0 0 0,3 0 0,3 0 0,5 0 0,-1 0 0,-6 0 0,1 0 0,-2 0 0,4 0 0,2-1 0,-15 0 0,-24 1 0,-3-2 0</inkml:trace>
  <inkml:trace contextRef="#ctx0" brushRef="#br0" timeOffset="58290">21755 6173 24575,'-7'-4'0,"5"2"0,0-16 0,13-1 0,0 5 0,9-9 0,-7 12 0,3-2 0,-4 8 0,-1-1 0,1 5 0,4-1 0,5 2 0,2 6 0,12 0 0,0 5 0,3 4 0,-5 3 0,-2 6 0,-6 2 0,-2 5 0,-3 0 0,0 5 0,-8 1 0,-11 2 0,-5 2 0,-1-4-1190,0-5 0,-2-2 1190,-3 10 0,-2 0-603,-1-2 1,0-2 602,4-12 0,-1 0-186,-5 14 0,1-3 186,0-9 0,-9 11 0,12-25 2172,-3 3-2172,6-7 1334,-1 0-1334,1 0 451,0 0-451,2-4 0,2 2 0,0-14 0,11 0 0,-4-6 0,9 2 0,-1 5 0,27-3 0,-10 3 0,20 1 0,-13 3 0,-10 3 0,8 0 0,-16 0 0,16 0 0,10 7 0,-4-2 0,-13 1 0,-3 1 0,-3 0 0,-1 1 0,-11-2 0,2 2 0,-4-3 0,2 2 0,-4 11 0,-10 13 0,6-6 0,-8-1 0</inkml:trace>
  <inkml:trace contextRef="#ctx0" brushRef="#br0" timeOffset="60199">19417 5213 24575,'0'-9'0,"-2"-2"0,2-1 0,2-16 0,2-12 0,-1 5 0,0-14-747,1 12 1,1-6 0,-2 6 746,-3-11 0,0 10 436,0-9-436,0 17 0,-3-5 0,0 9 0,-5-1 0,3 5 1694,-3-9-1694,5 14 109,-1-3-109,4 14 0,0 2 0,-2 0 0,0 2 0,-8 11 0,3-3 0,-5 9 0,4-6 0,2-1 0,-2 0 0,-1 7 0,1-2 0,1-1 0,3-4 0</inkml:trace>
  <inkml:trace contextRef="#ctx0" brushRef="#br0" timeOffset="60548">19431 4556 24575,'12'4'0,"0"2"0,8 8 0,-6-5 0,1 3 0,-7-8 0,-2 0 0,0 0 0,7-2 0,-9 0 0,7-2 0</inkml:trace>
  <inkml:trace contextRef="#ctx0" brushRef="#br0" timeOffset="61816">22791 5274 24575,'8'2'0,"0"-19"0,1-13 0,-7 4 0,0-3-1204,3-2 1,-1-1 1203,-3-2 0,-1-1 0,0-15 0,0 0 0,-3 8 0,0 1 256,0 8 1,-1 0-1,1-2-256,-2-7 0,0-1 0,0 3 0,2-1 0,0 0 0,-2-11 0,1 6 0,4 8 397,0 19-397,0 12 0,0-3 0,2 6 1241,-1-2-1241,0 0 0,1-2 0,0-4 0,1 5 0,-2-3 0,-1 10 0,-42 25 0,25-12 0,-9 4 0,1-1 0,9-6 0,3 3 0,1 0 0,-2 6 0,0 1 0,3 0 0,4-2 0,5-8 0,2-4 0,0-4 0</inkml:trace>
  <inkml:trace contextRef="#ctx0" brushRef="#br0" timeOffset="62218">22726 4382 24575,'12'4'0,"6"4"0,-1 5 0,1-1 0,8 9 0,-10-11 0,8 10 0,-15-7 0,-5-5 0,-4-1 0</inkml:trace>
  <inkml:trace contextRef="#ctx0" brushRef="#br0" timeOffset="78735">4195 13095 24575,'8'-5'0,"4"-4"0,14-2 0,13-2 0,3-1 0,-3 3 0,2 1 0,3-1 0,0 0 0,-4 0 0,2 0 0,1-1 0,-1 1 0,0 2-820,7-1 1,0 1 0,-1 2 0,-4 0 249,-1 1 1,-4 2-1,-2 0 570,9 1 0,-3 1-414,-1 0 1,0-1 413,5-5 0,1 0 0,-7 4 0,2 1-142,-8 0 0,1-1 0,0 2 142,14-1 0,0 1 0,-3 0 0,-3-2 0,-12 2 0,-4-1 0,-3-2 0,-20 5 0</inkml:trace>
  <inkml:trace contextRef="#ctx0" brushRef="#br0" timeOffset="137651">12206 6223 24575,'8'10'0,"-3"-3"0,5 8 0,-2-3 0,2 4 0,0-4 0,-1-1 0,-1-3 0,3 4 0,26-28 0,4-12 0,-16 7 0,0-5 0,-5-1 0,1-3 0,-3 1-653,-2 1 0,-1 0 653,5-10 0,0 0-304,-3 8 0,-2 3 304,1-5 0,3 2 0,-14 23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6:50:00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2046 3551 24575,'8'0'0,"4"0"0,19 3 0,-5-3 0,5 1 0,16 2 0,4 1 0,-5-3 0,3-1 0,-10 3 0,3 0 0,0 1 0,-2-1-1093,-3 1 1,-1-1 0,0 1 982,6 0 1,0 1-1,-3 0 110,-4 2 0,-3-1 288,0-2 0,-4 0-288,-2 0 0,17 0 0,-39-2 0,0-2 0,-4 2 0</inkml:trace>
  <inkml:trace contextRef="#ctx0" brushRef="#br0" timeOffset="1193">3324 3650 24575,'6'0'0,"24"3"0,7 1 0,5 2-445,3-2 1,4 0 444,1 1 0,-2-1-1410,-9-1 0,1 0 1410,-3-1 0,2 0 0,-2-1 0,2 2 0,-2-1 0,4-1 0,-1-2-237,-4-1 1,-1 0 236,0 1 0,5 1 0,3-2 0,9-1 0,-1 1 0,-5 0 0,0 1 0,1 1 0,-4-1 0,9-1 0,2 0 0,-4 0 0,-9 0 0,-5 0 0,-3-1 0,4 1 0,2 1 0,-4-1 0,-6-2 0,-3 0 0,2 1 0,0 0 0,-1-3 0,1-1 0,12-2 0,0-1 0,-9 3 0,0-1-434,12-4 1,0 2 433,-11 6 0,-1 2 0,16-5 0,0 0 0,-16 6 0,1 1 1051,17-2 0,0 0-1051,-19 2 0,-1 0 0,2 0 0,2 0 0,3 0 0,2-1 0,-1 2 0,3 1 0,0 0-215,10-2 0,-2 1 215,-19 1 0,-5 0 0,-6-2 0,-6 0 1366,15 0-1366,2 0 0,17 0 0,-17 2 0,-2-1 0,7 0 0,4 2 0,-27-1 0,-3 0 2011,2 4-2011,-3-3 0,2 2 0,-4-3 0,2 1 0,-4-2 0,1-1 0</inkml:trace>
  <inkml:trace contextRef="#ctx0" brushRef="#br0" timeOffset="19509">12158 5262 24575,'17'40'0,"-1"-1"0,0 1 0,1-1 0,3 0 0,-1-1 0,-6-4 0,1 6 0,0-2 0,-1-9 0,9 2 0,-1-2 0,-7-12 0,2 2 0,-11-13 0,1 0 0,-4-2 0,1-4 0,15-16 0,9-16 0,-1 4 0,-4 7 0,1-1-738,10-12 0,4-4 1,-4 5 737,-8 10 0,-2 3 0,-2 2 0,-2 1 0,8-10 0,-2 2 0,-3 2 0,4-2 0,-5 3 0,-1-1 0,-4 8 2213,0-4-2213,-7 12 0,1-3 0,-2 6 0,-4 2 0,2-2 0,-2 4 0,0-2 0,0 2 0,-2 0 0,0 0 0</inkml:trace>
  <inkml:trace contextRef="#ctx0" brushRef="#br0" timeOffset="24217">11196 5435 24575,'-48'0'0,"0"0"0,0 1 0,-1-1 0,1 0 0,0 1 0,0-1 0,-1 0 0,1 1 0,1-1 0,1 0 0,1 1 0,1-1 0,1 1 0,0 0 0,0 0-547,-4 1 1,0 1 0,-1-1 0,3 1 0,1 0 0,4 1-274,-1 0 1,4 0 0,1 1 0,-1 0-1,0 0 1,0 1 0,-1 0 0,0 0 500,-1-1 0,0-1 0,0 1 0,0-1 319,-10 0 0,1 0 0,-1-1 0,-1-1 0,0 0 0,1-1 14,7 1 0,1 0 1,0-1-15,0 1 0,0 0 0,1 0 0,3 2 0,0-1 0,-5 1 0,5 0 0,-5-1 0,-3 1 0,0-1 0,2 1 0,4-1 0,-8 1 0,4 0 0,-6 1 0,5 0 0,-8 1 0,-2 0 0,0 1 0,5-1 0,7-1 0,4 0 0,6 0 0,-2 0 0,-13 2 0,-4 0 0,4-1-445,12-3 1,2-2 0,0 0 444,-15 2 0,-1-1 956,0-2 1,0 1-957,2 4 0,0-1 0,11-3 0,-1-1 0,2 1 0,-3 1 0,0 0 0,-1-1 0,-2-2 0,4 1 0,5 0 0,2 0 0,-10 0 0,0 0 0,12 0 0,0 0 915,-12 2 1,0 0-916,9 1 0,0-1 0,-5 1 0,-2-1 0,-1-1 0,3-1 0,-13-5 1054,17 2 1,1-2-1055,-4-2 2300,6-1-2300,0 4 2216,6-1-2216,5 2 1487,3-1-1487,-9-4 541,11 5-541,-22-8 0,25 10 0,-11-4 0,13 5 0,-2 0 0,5 0 0,-1 0 0</inkml:trace>
  <inkml:trace contextRef="#ctx0" brushRef="#br0" timeOffset="26214">6572 5640 24575,'-8'-6'0,"-2"0"0,2 3 0,-2 2 0,1 1 0,-2 0 0,-7 3 0,1 0 0,-16 8 0,14-4 0,-14 7 0,16-6 0,-18 11 0,11-5 0,-18 6 0,6-5 0,-1 1 0,3 0 0,7-2 0,4 3 0,9-7 0,7 2 0,5-10 0,2 0 0</inkml:trace>
  <inkml:trace contextRef="#ctx0" brushRef="#br0" timeOffset="29474">11136 5532 24575,'12'8'0,"-3"-4"0,-3 2 0,6 16 0,-6-12 0,8 17 0,-10-19 0,0 0 0,-2 3 0,2-2 0,-1 2 0,1 1 0,-4-3 0,4 3 0,-4-4 0,2 0 0,-2 0 0,-2 3 0,-3 2 0,-1-1 0,-4 3 0,1-6 0,-1 1 0,-2 0 0,-1-3 0,3 1 0,-2-3 0,6-1 0,-4 0 0,1-1 0,1-2 0,2 1 0,2-1 0,-5 0 0,1-1 0,-3 0 0,2-1 0,5 0 0,0-1 0</inkml:trace>
  <inkml:trace contextRef="#ctx0" brushRef="#br0" timeOffset="31258">21968 5538 24575,'13'42'0,"-5"-18"0,0 3 0,8 12 0,0 1 0,-7-14 0,1-3 0,12 18 0,-16-32 0,0 0 0,-2-6 0,0-4 0,15-22 0,4-14 0,-6 0 0,0-4 0,2 0 0,4-7 0,0 0 0,-4 5 0,-6 10 0,-2 3 0,1-2 0,5-12 0,1-3 0,-3 15 0,-7 17 0,5-6 0,-11 16 0,0 2 0</inkml:trace>
  <inkml:trace contextRef="#ctx0" brushRef="#br0" timeOffset="34437">11704 6249 24575,'1'8'0,"-2"2"0,-2 0 0,-2 11 0,1-1 0,-3 3 0,3-2 0,0-6 0,3 4 0,-1-6 0,10 13 0,-5-15 0,9 7 0,-7-7 0,7 14 0,2 18 0,4 2 0,-10-21 0,0 1 0,4 3 0,-1-2 0,0-1 0,7 12 0,-14-31 0,-1-2 0,-1 2 0,8 0 0,-7-1 0,5 0 0</inkml:trace>
  <inkml:trace contextRef="#ctx0" brushRef="#br0" timeOffset="35322">12897 6340 24575,'6'4'0,"5"4"0,4 6 0,-2-3 0,8 15 0,-8-12 0,3 8 0,-6-6 0,-1-4 0,1 9 0,0-7 0,2 7 0,-2-6 0,-2 1 0,-3 3 0,-3 1 0,-4 0 0,2-4 0,-8 2 0,5-8 0,-5 5 0,6-7 0,-2 1 0,4-1 0,-4 0 0,2-6 0,-8 2 0,7-6 0,-5 2 0</inkml:trace>
  <inkml:trace contextRef="#ctx0" brushRef="#br0" timeOffset="36820">12329 5968 24575,'29'2'0,"1"-5"0,19-4-1192,-21 0 1,0-1 1191,0-1 0,1 0 0,1-1 0,1 1 0,17-6 0,-3 1 0,2-2 0,-10 6 0,-6 1 762,-20 7-762,-6 5 392,-4 5-392,-4 4 0,-8 7 0,-2 1 1229,-9 5-1229,8-8 0,-2-1 0,9-10 0,1-2 0,2-2 0,-4-11 0,-7-8 0,-1-9 0,-4-10 0,0-1-499,9 14 0,0-2 499,-2 1 0,-1-2 0,-4-4 0,0 1 0,-2-10 0,-3 2 0,18 24 0,2 2 0,2-1 0,1 5 0,4 6 0,14 22 0,5 11 0,-6-10 0,2 2-216,1 3 0,2 3 1,-2-2 215,0-1 0,-2-2 0,-1-2 0,-2 0 0,3 6 0,-2-7 0,0-2 0,1 2 0,6 6 0,-18-19 0,-7-9 1645,-4 0-1645,-18 0 0,-3-4 0,-21 3-980,-1 2 980,22 0 0,-2 3 0,-6 3 0,-4 3 0,2-1 0,2-2 0,1-1 0,-5 3 0,-2 1 0,6-2 0,-3-1 0,4-2 0,22-1 0,6-4 0,4 0 0,23-2 0,-14 0 0,15 0 0</inkml:trace>
  <inkml:trace contextRef="#ctx0" brushRef="#br0" timeOffset="44407">11373 8018 24575,'8'0'0,"1"0"0,-1 0 0,11 0 0,-5 0 0,15 0 0,-7 0 0,26 3 0,-22-1 0,0 1 0,3-1 0,0 0-273,-1-2 1,-1 0 272,21-5 0,-4-4 0,1 2 0,1 1 0,-20 3 0,-1 0 0,12-1 0,-4 1 0,-12 3 0,-13 0 0,0 0 0,0 0 545,0 0-545,7 0 0,-2 2 0,32 2 0,-17-1 0,2 1 0,16-2 0,1 0 0,-10 0 0,0 0 0,10 0 0,-2 0 0,-17 0 0,-2-1 0,0 2 0,-2-1 0,10 0 0,-21 0 0,-2-1 0,-3 0 0,15-2 0,-12 0 0,12-1 0,-15 2 0,0 0 0,5-2 0,-3 2 0,3-2 0,-5 2 0,7 0 0,-1 0 0,17 3 0,13-2 0,0 2 0,-5-3 0,-20 0 0,-15 0 0,-2 0 0</inkml:trace>
  <inkml:trace contextRef="#ctx0" brushRef="#br0" timeOffset="50846">11469 13179 24575,'16'4'0,"0"-1"0,8 0 0,-4-2 0,-1-1 0,-6-1 0,-2-1 0,1 2 0,-3 0 0,3 0 0,16 0 0,-12 0 0,22 0 0,9-3 0,-6 2 0,-13-2 0,0 0 0,7 2 0,-14-1 0,-1-1 0,-11 3 0,4-3 0,-6 3 0,0 0 0,-2 0 0,0 0 0,2 2 0,1-1 0,3 0 0,-2-1 0,18 0 0,7-1 0,3-2 0,-10 3 0,0-1-304,17-3 0,-2 0 304,-6 3 0,2-2 0,-14 3 0,-2 0 0,-10-2 0,-4 1 0,0 0 608,5-1-608,-3 1 0,0 0 0,-7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7:04:52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10140 7965 24575,'33'19'0,"-8"-5"0,10 10 0,0-6 0,-7-2 0,0 0 0,16 6-762,-16-6 0,-2 0 762,14 11 0,-2-2 0,1 0 0,-14-7 0,0-1 0,7 3 0,-1-2 160,10 6-160,-11-8 0,7 8 0,-8-9 0,-7 2 0,-2-5 0,-5 2 0,-2-3 0,9 22 0,1 8 0,-11-20 0,0 2 380,4 5 1,1 5-1,0 0-380,2 3 0,1 0 0,-1-2 0,-2 1 0,1-2-519,0 1 1,2 1-1,-2-3 519,-3-4 0,-2-2 0,0-1 0,0-1-410,-1 4 0,0 0 410,-1 0 0,0-1 0,-2 0 0,1 2 0,6 13 0,-1 2 0,-4-10 0,1 1 0,0 1 0,3 3 0,-2-2 0,2 9 0,-1 1 0,-3-11 0,0 2 0,0-1 0,1 7 0,-1-2 0,-1-4 0,-2-2 0,-3-8 0,-1-2 0,0 18 0,0 4 0,-4-6 0,0 0-208,-6-6 208,1 5 0,-10 4 0,-2 1 0,8-21 0,1 0-355,-8 21 0,-1-2 355,2-9 0,0-5 0,0 5 1613,2-12-1613,-8 17 0,7-14 0,-7 16 853,9-20-853,-2 6 228,-3-2-228,4-2 823,-6 1-823,-1-4 0,4-4 0,-3 0 0,10-6 0,1-3 0,-4 4 0,-11 6 0,8-4 0,-7 3 0,11-8 0,-2 3 0,1-2 0,0 2 0,4-4 0,0 0 0,-10 10 0,-7 2 0,4 0 0,-1-3 0,14-9 0,0 0 0,0 0 0,-4 1 0,3 0 0,-2 0 0,3-1 0,0 0 0,-1-2 0,1 2 0,-4 2 0,3-3 0,-2 2 0,2-3 0,1 0 0,0 3 0,-11 6 0,8-9 0,-12 8 0,14-13 0,-2 5 0,2-4 0,1 0 0,0 0 0,0 0 0,1-2 0,2 2 0,0 0 0,0-2 0,-5 6 0,1-4 0,-3 2 0,4 0 0,-1-2 0,1 0 0,2 2 0,-2-4 0,2 4 0,-2-2 0,-1 2 0,1 0 0,0 0 0,2-2 0,-2 2 0,2-2 0,-10 4 0,8-2 0,-5 0 0,9-2 0,2 0 0,-2-2 0,-19 0 0,16 0 0,-16-2 0</inkml:trace>
  <inkml:trace contextRef="#ctx0" brushRef="#br0" timeOffset="3340">12346 9002 24575,'-2'44'0,"0"1"0,-1-20 0,0 1 0,-2 18 0,-1 8 0,-1-6-1565,0-14 0,-1-1 1565,-2 12 0,0 0 0,3-15 0,1-1 151,1 1 0,1 0-151,-1-4 0,1 1 0,-1 9 0,1-1 0,-4 14 0,3-1 668,1-20-668,4-14 0,0 1 0,0-2 1584,0-3-1584,2 0 576,-2 4-576,2-5 0,-2 4 0,0-6 0,0 0 0,-2-2 0,2-2 0,-2-1 0</inkml:trace>
  <inkml:trace contextRef="#ctx0" brushRef="#br0" timeOffset="4768">12346 9033 24575,'41'0'0,"2"-2"0,1 0 0,-17 0 0,-1 0 0,16 0 0,-7 0 0,-22-1 0,-5 5 0,-2 0 0,0 6 0,2 6 0,-1 15 0,-6-6 0,-1 3 0,-4-15 0,-2-2 0,-9 9 0,1-4 0,-3 6 0,2-7 0,3-4 0,-1 0 0,-1-1 0,5 0 0,-3-3 0,4 1 0,-35 13 0,19-8 0,-1 0 0,0 0 0,1-1 0,-14 6 0,34-16 0,0 0 0,4-2 0,0-2 0,4 0 0,0-2 0,0 0 0,-2 3 0,0 0 0</inkml:trace>
  <inkml:trace contextRef="#ctx0" brushRef="#br0" timeOffset="5891">12913 9083 24575,'0'35'0,"-4"5"0,3-1 0,1 2 0,-1-10 0,2 0 0,0 5 0,3 2 0,5 1 0,3 0 0,-1 2 0,0 0 0,3-3 0,-1-2 0,-4-3 0,0-5 0,0-10 0,-5-9 0,0-3 0,-2-2 0,2-2 0,0 0 0,0-4 0,5-5 0,12-23 0,-3 0 0,2-4 0,-1 3 0,0-2 0,-2-1 0,0-4 0,-2 4-471,-2 2 0,-1 2 471,-1-3 0,1 3 0,2-3 0,-5 21 0,-4 2 0,-1 8 0,5 26 0,-1 12 0,6 12-1093,-4-17 1,1 4 0,0-2 1072,0 3 1,-1-2 19,2-3 0,0 0-22,-3 0 1,1 0 21,-1-3 0,0-1 0,0-1 0,0-2 0,6 12 0,-3-12 0,-5-12 0,3-10 0,4-24 0,1-10 0,9-8 420,-11 11 0,0-4 1,-1 1-421,0-2 0,0-1 0,0-3 0,2-4 0,-1 2 0,1-3 0,1-1 0,-2 7 0,0-1 0,1 1-228,6-5 0,-1 3 228,-9 14 0,1 1 0,3-2 0,1 1 0,0-8 0,-5 17 0,1-9 0,-6 14 1993,-2 3-1993,-2 1 1503,-1 3-1503,-3 2 0,-1 2 0,2 0 0,0 0 0</inkml:trace>
  <inkml:trace contextRef="#ctx0" brushRef="#br0" timeOffset="6476">14003 9020 24575,'-7'41'0,"1"0"0,0 1 0,-1-1 0,1 0 0,-3 4 0,0 1 0,2-3 0,-2 9 0,-1 3 0,1-4 0,1-10-1225,0-4 0,1-5 1225,-1-1 0,2-1 0,3-2 0,1 0 0,-3 21 782,5-12-782,0-13 404,0-13-404,2-3 0,-1-2 0,0 0 1264,1-4-1264,-3 0 0,-6-22 0,3-28 0,-5 4 0,9-3 0,0 34 0</inkml:trace>
  <inkml:trace contextRef="#ctx0" brushRef="#br0" timeOffset="7518">14071 9190 24575,'12'32'0,"1"0"0,3 10 0,0 1 0,0 1-679,-7-16 0,0-2 679,7 11 0,2 10 442,-5-22-442,0-1 225,-5-14-225,-3-4 0,0-4 0,10-39 0,3-17 0,-8 24 0,-1 0-407,3-11 1,2-5 0,-2 6 406,-3 7 0,-1 4 0,6-19 0,-1 21 0,0 0 0,-5 18 0,1-2 0,-3 3 0,2 0 1910,-2-1-1910,15-13 0,-11 20 0,15 11 0,-13 28 0,-3-10 0,1 2-621,0 1 1,-1 1 620,-2 0 0,1 1 0,-1 2 0,1 3 0,0-2 0,0 6 0,1 2 0,1 2 0,2 4 0,-1-5 0,-1-6 0,2 1 0,0 3 0,2 4 0,-2-5 0,-4-10 0,0-3 0,5 11 0,-1-4 0,-6-11 0,1-15 0,-3-1 0,0-4 0,0 2 0,2 0 1241,0 0-1241,0-1 0,-3 0 0,-7-1 0,0-1 0,-1 1 0</inkml:trace>
  <inkml:trace contextRef="#ctx0" brushRef="#br0" timeOffset="11029">1784 8900 24575,'6'4'0,"0"0"0,2 0 0,0 0 0,9 2 0,22 3 0,-12-4 0,3 0-263,16 0 0,4-2 263,-15-2 0,0-1 0,1-1 0,4 0 0,0 0 0,4-2 0,-5-2 0,3 0 0,1-2 0,-1 0 0,-2 1 0,7-3 0,-2 0 0,1 0-725,-2 0 0,2 0 1,-2-1-1,-5 1 725,3-2 0,-3-1-208,1 1 1,0 1 207,-1 1 0,1 1 0,-6 3 0,1 0 0,-1 0-492,6-2 1,-2 1 491,-4 5 0,0 1 206,-7-2 1,0 0-207,14 0 0,0 0 0,-9-1 0,0 1 436,12-3 1,-1 1-437,7-1 0,-23 0 0,0 1 282,22 3-282,-3 1 0,0 1 0,-16-1 0,-1 1 540,10 1 0,1 0-540,-5-2 0,-4 0 0,0 0 0,-3 0 0,-3 0 0,-10 0 2008,1 0-2008,12 5 167,-13-2-167,10 2 0,-19-4 0,2 1 0,1 3 0,9 5 0,5-1 0,0 0 0,-1-3 0,-10-2 0,-2-1 0,-3 0 0,0 0 0,-1-1 0,2 1 0,0 0 0,3-1 0,0 1 0,4 1 0,-6 1 0,3-1 0,-1 0 0,14-4 0,12 7 0,-10-6 0,0 3 0,-21-10 0,-4 5 0,2-4 0</inkml:trace>
  <inkml:trace contextRef="#ctx0" brushRef="#br0" timeOffset="300251">1568 3617 24575,'24'3'0,"-7"-2"0,8 3 0,0-4 0,17 0 0,-2-1 0,7 2 0,-4 1 0,4 1 0,1 1-820,-11-2 1,2 1 0,0 0 0,-1 0 569,11 2 0,1 0 0,-4 0 250,-9 0 0,-2 1 0,-1-2-928,17-1 1,-2-1 927,-12 1 0,2-1 0,8-2 0,4 0 0,-6 0 0,-7 0 0,-2 0 0,-1 0 0,1 0 0,-2 0-514,4-1 0,-2 2 514,-6 0 0,0 2-161,5-1 1,-1 0 160,8 3 3243,-7-1-3243,-10-3 0,3-2 0,16-1 0,2 0 0,-7 2 0,1 0 187,-5-1 0,2 1 0,-4 1-187,-3 1 0,-3 1 0,7 2 0,0 0 216,-6 0 1,1-1-217,2 1 0,-1 0 0,-2-3 0,0 1 0,-1 1 0,1 0 0,0-3 0,0-1 0,1 2 0,3 0 211,16 1 1,4-1-212,-3-2 0,0 1 0,-6 1 0,-3 0 0,-9-1 0,-7-2 0,-14-1 1612,-2 2-1612,2-2 959,-2 0-959,0 2 0,0-4 0,1 0 0,13-8 0,-7 5 0,9-3 0,-14 6 0,-5 4 0,-1-4 0,-1 4 0,-2-2 0</inkml:trace>
  <inkml:trace contextRef="#ctx0" brushRef="#br0" timeOffset="316180">5044 8192 24575,'6'0'0,"5"3"0,-6 0 0,7 5 0,-6-2 0,13 13 0,-8-9 0,7 9 0,-6-7 0,-3-3 0,6 5 0,-6-6 0,1-2 0,3-8 0,-1-6 0,2-3 0,-2-1 0,-4 4 0,0 0 0,0 0 0,0-1 0,4-2 0,-3 2 0,1-3 0,-1 0 0,0-1 0,-1 1 0,-2 3 0,-4 6 0</inkml:trace>
  <inkml:trace contextRef="#ctx0" brushRef="#br0" timeOffset="340189">5404 12750 24575,'16'38'0,"-5"-13"0,3-1 0,3-1 0,4 1 0,2 2 0,4 4 0,2 1 0,-3-3-1021,-2-3 0,-2-1 0,2 2 1021,7 7 0,3 5 0,0 0 0,-5-6 0,-1 0 0,-3-2 0,6 7 0,-2-1 468,-9-16 1,-2-3-469,2 1 509,-6-8-509,6-25 0,1-9 0,-3 8 0,2-2 0,8-9 0,3-5 0,-1 3-833,-1 4 1,0 1 832,7-7 0,1 1 0,-3 7 0,-1 3 0,-7 6 0,1-1 726,8-10 0,-1-1-726,-9 3 0,-2 2 0,7-11 0,-7 6 0</inkml:trace>
  <inkml:trace contextRef="#ctx0" brushRef="#br0" timeOffset="348326">1643 13755 24575,'33'13'0,"2"-8"0,3-2 0,-9 3 0,1 0 0,5-3 0,3-3 0,-6 0 0,3 0 0,2 0 0,-1 0 0,-2 0 0,-9 1 0,3-2 0,6-1 0,1-2 0,6 0 0,0-1 0,0 1 0,0 0-534,-2-1 0,-4 2 534,7 3 262,-2 0-262,-3 0 0,-13 0 0,-8 2 0,-10-2 0,0 4 806,-2-4-806,2 2 0,-2 0 0,0-2 0,2 2 0,0 2 0,3-2 0,-1 2 0,3 0 0,-2-2 0,3 0 0,0 0 0,-7 0 0,2-1 0,-7 0 0</inkml:trace>
  <inkml:trace contextRef="#ctx0" brushRef="#br0" timeOffset="353618">14800 12706 24575,'0'18'0,"2"-4"0,-1 9 0,4-1 0,-2-1 0,1-3 0,-1-7 0,-3-3 0,0 4 0,0-3 0,0 2 0,1 4 0,2-5 0,-1 6 0,0-8 0,-2-2 0,0 0 0,1 3 0,0-2 0,1 12 0,0 4 0,0-4 0,1 1 0,-1-13 0,-1 0 0,2-3 0,1 3 0,0 1 0,0 1 0,0 3 0,-2-4 0,2 0 0,-4 0 0,2 1 0,0-1 0,2 3 0,2 2 0,-2-2 0,2 0 0,-4-7 0,2 0 0,13-2 0,-5-4 0,17-5 0,0-1 0,14-6 0,-18 10 0,0 0 0,20-7 0,-3 4 0,-13 3 0,5-3 0,-3 3 0,1-1 0,-15 2 0,19 9 0,-24-3 0,17 3 0,-21-5 0,1-1 0,-3 0 0,1 0 0,-4-1 0,-2-7 0,-3 1 0,-3-4 0,1 2 0,0-2 0,-2-5 0,3 3 0,-1-3 0,4 8 0,0-3 0,2-2 0,2-14 0,0 2 0,2-2 0,0 0 0,-4-1 0,4 1 0,1 1 0,-4 8 0,3-7 0,-2 7 0,-1 8 0,0-3 0,-2 5 0,0 4 0,-1-2 0,0 2 0,2-2 0,-1-2 0,0-3 0,-1 3 0,0 0 0,0 4 0,0 0 0,0-2 0,-1 0 0,0-3 0,-1 1 0,2 0 0,-1 0 0,0 0 0,-2 1 0,2 1 0,-1 4 0,2 0 0</inkml:trace>
  <inkml:trace contextRef="#ctx0" brushRef="#br0" timeOffset="355774">13612 14046 24575,'11'2'0,"25"-6"0,15-7 0,-3 1 0,-11 3 0,2-2-820,2 1 1,8-2 0,-1-1 0,-6 2-575,-1-2 0,-4 1 1394,4 2 0,-1 0 207,-5 1 0,-1 0-207,-2 4 0,-1 0 0,19-1 1246,-15 2-1246,-19 2 0,-8-4 0,-6 6 3086,-2 34-3086,0-1 0,0-1 0,0 1-232,0-7 1,0-1 231,0 1 0,0 0 0,0 21 0,0-21 0,0-1 0,0 5 0,2-1 0,0-16 0,12 10 0,-1 12 0,4-5 0,-7 2 1782,-4-20-1782,-5-4 0,-1-5 0,-14-8 0,3-1 0,-23-2 0,-3 4 0,-7 2-433,17 0 0,-1 0 433,-22 0 0,23 1 0,-1 2 0,0-1 0,0 1 0,3 1 0,1 1 0,-12 4 0,-4 4 0,3 6 0,8-7 0,-1 3 0,20-12 0,-8-1 0,-13 1 0,-3 1 0,-6 4 0,6-3 0,2 1 0,11 3 866,8-6-866,2 1 0,5-3 0,2-1 0,2-1 0,2-1 0</inkml:trace>
  <inkml:trace contextRef="#ctx0" brushRef="#br0" timeOffset="359637">16297 13583 24575,'-15'0'0,"2"0"0,-12 0 0,-10 0 0,2 0 0,-2 0 0,4 0 0,0 0-506,-7 0 0,2 0 506,-13 0 119,6 0-119,13 0 0,5 0 0,9 0 0,7 2 0,-2-2 759,1 2-759,-1-2 134,1 0-134,0 0 0,3 0 0,-8 4 0,2 0 0,-8 3 0,7-2 0,2-1 0,6 2 0,-4 0 0,7 1 0,-4-2 0,4 7 0,-1-1 0,9 38 0,-2-13 0,4 5 0,2 10 0,-1-6 0,-2-14 0,0-1-580,2 11 1,1 4-1,-1-7 580,-3-11 0,0-4 0,2 2 0,-1-1 0,-1 13 0,1-10 0,-4-16 0,37-11 0,15-6 0,-18 5 0,1 0-354,5-3 1,3-1 0,-4 1 353,-4 3 0,-6 2 0,4-1 1640,-17 0-1640,-12 0 0,-5 0 0,-9-4 0,3 2 0,-1-3 0,5 4 0</inkml:trace>
  <inkml:trace contextRef="#ctx0" brushRef="#br0" timeOffset="375835">14943 15372 24575,'-6'-6'0,"1"3"0,-1-2 0,1-5 0,0 2 0,-3-20 0,0 3 0,3-5 0,0 8 0,5 0 0,-2 8 0,2-6 0,-2 8 0,2 0 0,0 3 0,0-1 0,-2 2 0,2 4 0,-2-2 0,2-6 0,2 5 0,-2-5 0,2 4 0,-2 4 0,0-2 0,2-6 0,-2 7 0,4-9 0,-4 8 0,2-2 0,-2 1 0,2-2 0,-2 2 0,4-1 0,-4 2 0,4 0 0,-4 0 0,2-1 0,-2-9 0,0 7 0,0-8 0,2 9 0,-2-1 0,4-4 0,-4 3 0,2-1 0,-2 5 0,2 2 0,-2-2 0,2 1 0,-2-3 0,2 4 0,-2-7 0,2 3 0,-2-2 0,0 3 0,2 2 0,-1-3 0,0 2 0,-1 0 0,2 0 0,-1 2 0,0 0 0,-1-1 0,0 1 0,0-2 0,0 2 0,0-2 0,0 2 0,0 0 0,0 0 0,0 0 0,0-2 0,0 1 0,0-1 0,2 4 0,-1-2 0,2 2 0,-1 0 0,2 0 0,2 2 0,2-2 0,-1 2 0,4-4 0,-4 2 0,3 0 0,-2-2 0,7 1 0,-5 1 0,5-2 0,-7 3 0,3-3 0,1 4 0,10-6 0,7 0 0,-4-1 0,9 1 0,-11 0 0,0 3 0,5-3 0,-14 4 0,3 0 0,-11 2 0,3 0 0,-1 0 0,2 0 0,-5 0 0,1 0 0,8 0 0,3 2 0,0 0 0,-2 0 0,-3 3 0,-1-4 0,-1 3 0,-1-1 0,1 2 0,-4 1 0,3-2 0,-7-2 0,2 0 0,0 0 0,0 0 0,0 2 0,0-4 0,0 4 0,-2-2 0,2 4 0,-2 0 0,0 16 0,0-10 0,-2 10 0,0-14 0,0 0 0,0 0 0,-2 4 0,-1 3 0,-1-1 0,1 1 0,-2 3 0,4-3 0,-3 5 0,3-9 0,0-3 0,-1 1 0,2 0 0,0 0 0,0 1 0,2-2 0,-2 0 0,4 0 0,-3 0 0,0 4 0,-1-3 0,2 3 0,2-1 0,1-2 0,0 3 0,-1 0 0,0-3 0,-1 2 0,-2-3 0,1 7 0,0-5 0,1 8 0,2 1 0,-5-6 0,6 8 0,-6-12 0,5 2 0,-3 2 0,2 0 0,-2 0 0,2-4 0,1-1 0,0-1 0,3 3 0,3 7 0,-7-9 0,7 9 0,-9-15 0,0 4 0,0-6 0,-2 2 0</inkml:trace>
  <inkml:trace contextRef="#ctx0" brushRef="#br0" timeOffset="383061">14935 13519 24575,'0'33'0,"0"-12"0,0 2 0,0-8 0,0-5 0,0 5 0,2-7 0,0 18 0,2-13 0,-1 13 0,0-16 0,-1 4 0,3-3 0,-3 2 0,0-5 0,-2 11 0,1-8 0,0 6 0,1-9 0,-2-4 0,1 4 0,0-2 0,1 0 0,-2 0 0,0 7 0,0-5 0,0 6 0,1-5 0,0-2 0,1 1 0,-2 0 0,0-2 0,0 2 0,0 5 0,0-3 0,0 3 0,0-5 0,0 15 0,0-8 0,0 12 0,0-11 0,1 3 0,2-2 0,-1-1 0,0-4 0,-2-6 0,0 2 0,0-4 0,0 4 0,0-4 0,0 2 0,0 0 0,1-2 0,0 4 0,1-2 0,-1 2 0,2 0 0,-1 4 0,1-3 0,-2 3 0,1-6 0,-2 0 0,0-2 0,1 0 0,0 0 0,2 0 0,-2 0 0,1 0 0,-6-7 0,3 3 0,-2-5 0</inkml:trace>
  <inkml:trace contextRef="#ctx0" brushRef="#br0" timeOffset="387786">14901 13541 24575,'8'0'0,"10"0"0,-9 0 0,12 0 0,4-4 0,-9 3 0,8-3 0,-16 4 0,-1 0 0,-1 0 0,1 0 0,-2-1 0,13-2 0,-2-1 0,3 2 0,-5 0 0,-7 2 0,-1-2 0,3 2 0,-1-4 0,11 0 0,-10 2 0,16-4 0,-17 4 0,7 0 0,-8 0 0,0 0 0,0 0 0,-1-1 0,2 2 0,-4 1 0,0-2 0,1 1 0,2-2 0,-1 2 0,2-1 0,-4 2 0,-2-1 0,2 6 0,-4-2 0,2 10 0,-2-4 0,0 3 0,0 3 0,0-5 0,0 5 0,0-3 0,0-3 0,0 3 0,0-1 0,0-2 0,0 1 0,0 2 0,0-5 0,2 8 0,-2-6 0,4 6 0,-4-6 0,4 5 0,-4-7 0,2 0 0,0 6 0,-2-5 0,4 15 0,-2-10 0,4 7 0,-3-6 0,0-3 0,-1 4 0,-2-4 0,2 1 0,0 3 0,0-2 0,0 0 0,0 0 0,-2-6 0,0 0 0,2 3 0,0 4 0,1-2 0,0 4 0,-1-5 0,2 2 0,-1-2 0,4 8 0,0-5 0,4 7 0,-3-8 0,-2-5 0,-4-1 0,1-4 0,-2 2 0,1-1 0,-1 3 0,2-1 0,1 1 0,-2 0 0,2-1 0,-2 3 0,4 2 0,-4-2 0,5 5 0,-6-8 0,1 5 0,-2-7 0,-2 2 0,2-2 0,-2-2 0,2 2 0,-2-2 0,2 4 0,0-1 0,0 0 0,0-1 0,0 0 0,-2-1 0,0-2 0,-2-1 0,-4 0 0,-1-1 0,1 0 0,0-1 0,2 2 0,0 0 0,-3 0 0,1-2 0,2 2 0,-2-2 0,2 2 0,-2-2 0,-1 2 0,-2-4 0,2 3 0,-16-3 0,13 3 0,-8-1 0,12 2 0,4 0 0,-2 0 0,2 0 0,-2 0 0,0 0 0,-6 0 0,3 0 0,-10 0 0,9 0 0,-6 0 0,8 0 0,2 0 0,0-2 0,0 1 0,0 0 0,-3 1 0,3 0 0,0 0 0,-7-2 0,7 1 0,-9 0 0,8-1 0,1 1 0,2 0 0,2 1 0</inkml:trace>
  <inkml:trace contextRef="#ctx0" brushRef="#br0" timeOffset="391022">14980 13922 24575,'1'-7'0,"2"0"0,1 2 0,0-1 0,-2 0 0,3 2 0,-2-2 0,1 2 0,0-2 0,-2 1 0,2-1 0,-2 2 0,0 0 0,3-4 0,0 2 0,3-3 0,-2 5 0,-4 1 0,4 0 0,-4 1 0,6-1 0,0 0 0,6-3 0,-5 4 0,2-2 0,-5 4 0,1 0 0,-1 0 0,14 0 0,-12 0 0,10 0 0,-10 4 0,-2-2 0,2 4 0,4 0 0,-5-2 0,3 0 0,-4-2 0,-1 0 0,-2 0 0,2 0 0,-2 0 0,-1 0 0,1-2 0,0 4 0,-1 5 0,0 3 0,-2 0 0,-4 3 0,-2-1 0,-1-2 0,-1 3 0,0-9 0,3-1 0,-2 0 0,3-4 0,0 0 0,-1-1 0,1 0 0,-3 0 0,2 0 0,-3 0 0,2 0 0,2 0 0,-8 0 0,7 0 0,-8 0 0,9-2 0,-3 2 0,3-2 0,-1 2 0,0 0 0,0-2 0,0 0 0,-5-6 0,-3-2 0,2 1 0,1-1 0,6 6 0,-2 0 0,2 0 0,-4-2 0,6 2 0,-4 0 0,4 0 0,0 2 0,-2-4 0,3 1 0,0-1 0,1 2 0,1 0 0,2 0 0,1-2 0,1 0 0,7-11 0,-4 8 0,3-6 0,-7 13 0,0-2 0,4 0 0,2-2 0,1 1 0,4-2 0,-6 4 0,-1-3 0,-3 4 0,-2-2 0,-1 2 0,1 0 0,-2 0 0,1 2 0</inkml:trace>
  <inkml:trace contextRef="#ctx0" brushRef="#br0" timeOffset="392401">15157 13857 24575,'-8'-4'0,"3"1"0,0-1 0,2 1 0,1 0 0,-2-1 0,4 0 0,-2 0 0,2 0 0,2 0 0,0 2 0,2 0 0,0 4 0,0 0 0,0 2 0,-2 0 0,0 2 0,-4-2 0,0 2 0,-4-4 0,2 2 0,-2-4 0,0 2 0,-2-5 0,1 0 0,1-5 0,4 2 0,8-6 0,-3 5 0,6-3 0,-3 6 0,4 2 0,-3 0 0,2 2 0,1 7 0,-1-1 0,3 5 0,-6-4 0,-3-2 0,-4-2 0,-3-3 0,0-3 0,-2-3 0,1 2 0,1-2 0,3 2 0,1 2 0,0 0 0</inkml:trace>
  <inkml:trace contextRef="#ctx0" brushRef="#br0" timeOffset="395021">20188 13387 24575,'-5'4'0,"3"0"0,-1 2 0,0 5 0,1 1 0,0 2 0,2-6 0,0-1 0,0 3 0,0 3 0,-2-1 0,-2 17 0,-1-16 0,1 12 0,2-17 0,2 0 0,-2 4 0,1 4 0,0-2 0,1 1 0,0-7 0,0 4 0,0 0 0,0 1 0,0 5 0,0-8 0,-2 5 0,1-6 0,-2-1 0,0 3 0,1-2 0,0 13 0,2 6 0,-1-1 0,0-1 0,-1-14 0,0-4 0,2 0 0,-2-1 0,2 0 0,-2 8 0,2-4 0,-2 6 0,0-9 0,0 0 0,-2 4 0,2-5 0,0 4 0,0 1 0,2-3 0,-2 5 0,2-3 0,-2-2 0,2 2 0,-2-4 0,2 0 0,0-2 0,0 1 0,-2-2 0,1 2 0,-2 2 0,2 4 0,0-1 0,1 6 0,0-10 0,0 4 0,1 4 0,0-6 0,1 6 0,-2-9 0,0-2 0,1-2 0,0 5 0,1-2 0,-2 8 0,3-2 0,-2 1 0,3-2 0,-25-32 0,13 6 0,-7-20 0,1-2 0,9 14 0,-3-19 0</inkml:trace>
  <inkml:trace contextRef="#ctx0" brushRef="#br0" timeOffset="397321">20183 13449 24575,'4'-3'0,"0"0"0,0 0 0,2-1 0,-1 2 0,2 0 0,1 0 0,1 2 0,10-4 0,-11 4 0,9-2 0,-13 2 0,2 0 0,2 0 0,-3 2 0,4 0 0,-3 2 0,3-2 0,2 4 0,-2-5 0,1 4 0,-4-5 0,-2 4 0,0-4 0,-2 4 0,2 9 0,-4-5 0,0 13 0,0-12 0,-4 6 0,3-6 0,-4 6 0,5-6 0,-4 2 0,3 1 0,-3 0 0,1 18 0,-1-11 0,-1 8 0,3-15 0,0-1 0,0 2 0,2 0 0,-2-2 0,2-1 0,0-1 0,0 2 0,-2-4 0,2 3 0,-2-6 0,2 4 0,0-4 0,0 2 0,0 0 0,2 0 0,-2 0 0,2 2 0,-2 4 0,0-5 0,0 6 0,0-6 0,0 10 0,0-7 0,0 14 0,0-16 0,0 7 0,0-9 0,0 3 0,0 2 0,2 5 0,-2 5 0,2-6 0,-2 0 0,0-8 0,0 2 0,0 0 0,0 1 0,-2 0 0,1-4 0,0 2 0,1-4 0,0 0 0,0 0 0,0 0 0,-2 0 0,1 0 0,0 0 0,1 4 0,0 0 0,0 1 0,0 4 0,0-8 0,0 4 0,0-5 0,0 0 0,0 4 0,0-3 0,0 3 0,0-4 0,0 0 0,0 1 0,0 0 0,-2-3 0,1-1 0,-1-2 0</inkml:trace>
  <inkml:trace contextRef="#ctx0" brushRef="#br0" timeOffset="400276">15030 11991 24575,'6'30'0,"1"0"0,-2 3 0,0 3 0,-1-2 0,-3-1 0,-1 0 0,2 14 0,0-1 0,-2-14 0,0-3 0,-4 10 0,4 0 0,-6-19 0,6-11 0,-3 2 0,3 1 0,2-3 0,-2 3 0,4 1 0,-2 3 0,1 0 0,0-1 0,-2-7 0,2 0 0,-2 9 0,3-3 0,-1 13 0,4-4 0,1 3 0,-2-7 0,-2-4 0,0-10 0,-4 4 0,2-6 0,-2 3 0,0-5 0</inkml:trace>
  <inkml:trace contextRef="#ctx0" brushRef="#br0" timeOffset="401265">14967 12617 24575,'10'19'0,"2"-2"0,-5-5 0,6 4 0,5 11 0,-5-9 0,3 2 0,-12-14 0,2-2 0,0 2 0,2 0 0,-1 1 0,-1-2 0,2-19 0,-4-19 0,-2-4 0,8-4 0,-6 2 0,0 5 0,3 22 0,1 4 0,4-2 0,-5 5 0,10-11 0,-6 8 0,3-6 0,-4 8 0,-2 4 0,-4 2 0,2 0 0,-4-2 0,0 2 0,-2-2 0</inkml:trace>
  <inkml:trace contextRef="#ctx0" brushRef="#br0" timeOffset="413084">16829 13815 24575,'-6'0'0,"-11"2"0,5-1 0,-6 0 0,6-1 0,4 0 0,-4 2 0,3-1 0,-10 1 0,2-1 0,-11 2 0,7 2 0,-2 0 0,2 1 0,7-1 0,-17 5 0,16-7 0,-17 7 0,-3-6 0,12 0 0,-15 1 0,28-5 0,-13 4 0,-4 1 0,0-4 0,-18 8 0,27-9 0,10 2 0,0-2 0,1 2 0,-10 0 0,5 3 0,-20-1 0,19-1 0,-7-2 0,14-1 0,-5 0 0,-2 0 0,-2 0 0,4 0 0,6-1 0,0 0 0,2-1 0,-2 2 0,0 0 0,-3-2 0,4 2 0,-2-4 0,2 4 0,0-2 0,0 2 0,1 0 0,1 0 0</inkml:trace>
  <inkml:trace contextRef="#ctx0" brushRef="#br0" timeOffset="414416">16104 13671 24575,'-7'10'0,"-2"1"0,6-6 0,-2 0 0,2-1 0,-1 0 0,0 0 0,0 0 0,-2 8 0,0-5 0,0 7 0,0-6 0,-2 4 0,3-3 0,-6 6 0,6-6 0,-3 3 0,0 1 0,5-3 0,-4 3 0,6-7 0,-1 0 0,2-2 0,0 0 0,0 0 0,2 2 0,0-3 0,2 2 0,6-1 0,-3 2 0,5 2 0,14 13 0,-12-8 0,13 8 0,2 0 0,-17-12 0,13 5 0,-19-10 0,4 0 0,-1 0 0,6 5 0,-3-2 0,1-2 0,2 4 0,-4-6 0,-3 5 0,-4-6 0,-6-2 0,-2-2 0</inkml:trace>
  <inkml:trace contextRef="#ctx0" brushRef="#br0" timeOffset="418417">15466 13328 24575,'4'6'0,"0"0"0,6 5 0,-3 0 0,2 2 0,-3-4 0,-3-5 0,-4-3 0,-1-3 0,-2-3 0,-2-5 0,4 5 0,-8-17 0,9 13 0,-3-7 0,8 20 0,1 2 0,-1 3 0,-1-7 0,-4 0 0,-1-6 0,-3 2 0,3-2 0,8 11 0,1 4 0,-1 0 0,-8-7 0,-5-9 0,-2-8 0,-7-7 0,11 6 0,-9-5 0,17 17 0,7 13 0,0 1 0,4 8 0,-7-8 0,-2-8 0,-1 2 0,-4-8 0,-4-4 0,-1-1 0,-1-5 0,2 2 0,0 4 0,2-2 0,-2 6 0,5 2 0,5 9 0,0-1 0,3 5 0,-5-5 0,-4-5 0,-7-15 0,3 3 0,-7-8 0,8 11 0,1 2 0,10 19 0,-7-14 0,7 15 0,-16-26 0,5 6 0,-3-3 0</inkml:trace>
  <inkml:trace contextRef="#ctx0" brushRef="#br0" timeOffset="422216">15498 13323 24575,'8'6'0,"0"0"0,1 2 0,-1 4 0,-4-3 0,0 0 0,-3-4 0,-2-2 0,1-2 0,-14-9 0,1-5 0,-4-2 0,7-3 0,6 12 0,4-2 0,0 4 0,0 0 0,2 3 0,6 5 0,-3 3 0,5 3 0,-6-2 0,-2-2 0,-2-4 0,-4-7 0,-1-3 0,-1-4 0,8 10 0,-3-1 0,4 4 0</inkml:trace>
  <inkml:trace contextRef="#ctx0" brushRef="#br0" timeOffset="429270">15290 12100 24575,'-2'9'0,"-5"3"0,2-5 0,-8 12 0,3-10 0,-6 10 0,0-3 0,1 1 0,-1-1 0,7-5 0,1-2 0,0-1 0,0 0 0,-1 0 0,-2 4 0,-2 0 0,-3 2 0,-14 9 0,14-13 0,-9 6 0,6-8 0,8-3 0,-8 1 0,12-3 0,1-2 0,2 1 0,0-1 0,-5 3 0,1 3 0,-3-1 0,-5 2 0,8-3 0,-4-1 0,8-2 0,-1-2 0,-22 11 0,15-7 0,-17 9 0,22-10 0,1-2 0,2-3 0,-2-14 0,4 10 0,-2-10 0</inkml:trace>
  <inkml:trace contextRef="#ctx0" brushRef="#br0" timeOffset="430162">14923 12011 24575,'15'20'0,"-6"-10"0,8 12 0,-9-14 0,0 0 0,0 0 0,7 7 0,-5-5 0,9 9 0,1-2 0,-6-3 0,8 6 0,-13-11 0,3 2 0,1 4 0,-3-2 0,3 3 0,-4-1 0,3 0 0,-5-6 0,2 2 0,-5-7 0,2 2 0,7 11 0,-6-8 0,5 7 0,-10-9 0,4 3 0,-1-2 0,2 2 0,3 2 0,-4-5 0,1 0 0,-7-5 0</inkml:trace>
  <inkml:trace contextRef="#ctx0" brushRef="#br0" timeOffset="433717">15586 13803 24575,'4'-1'0,"1"7"0,-1 4 0,-2 3 0,0-2 0,-2 1 0,0 4 0,0-2 0,2 1 0,-2-7 0,4 4 0,-4-3 0,2 1 0,-2-5 0,-12-15 0,7 1 0,-9-11 0,13 8 0,2 0 0,2 5 0,1 0 0,0 4 0,0 2 0,0 2 0,0 2 0,2 2 0,-2 2 0,0 1 0,-2 0 0,-8-13 0,2-6 0,-7-8 0,7-3 0,-3 7 0,4-4 0,-2 7 0,4 3 0,5 18 0,1 0 0,1 6 0,-3-7 0,-2 0 0,1 0 0,-1 4 0,0-5 0,1 4 0,-2-6 0,0 1 0,-6-8 0,3-1 0,-5-5 0,2-7 0,4 7 0,-2-6 0,6 14 0,2 2 0,2 5 0,2 1 0,0 0 0,-3 0 0,0 0 0,-4-2 0,0-4 0,-8-7 0,2-5 0,-5 2 0,6 1 0,4 8 0,2-1 0</inkml:trace>
  <inkml:trace contextRef="#ctx0" brushRef="#br0" timeOffset="435488">15226 15618 24575,'0'-8'0,"0"-2"0,-5-10 0,4 5 0,-6-24 0,6 15 0,-3-3 0,4 7 0,-4 7 0,-8-22 0,1 9 0,-7-19 0,0-2 0,-1 6 0,4-3 0,3 2 0,5 18 0,1-11 0,6 15 0,-4 1 0,4 4 0,0 3 0,0 3 0,0-3 0,0 4 0,-2-9 0,2 8 0,-4-17 0,4 18 0,-2-11 0,4 12 0,-2 3 0,2 10 0,-4 1 0,0 5 0,-7 10 0,4-11 0,-4 11 0,5-3 0,2-8 0,0 8 0,4 0 0,-2-10 0,2 9 0,-4-12 0,-2 6 0,0-5 0,-4 1 0,2-6 0,-1-4 0,3 1 0,2 0 0</inkml:trace>
  <inkml:trace contextRef="#ctx0" brushRef="#br0" timeOffset="436056">15079 14942 24575,'20'8'0,"-5"0"0,-9-4 0,0 2 0,-2-2 0,2 0 0,-4 0 0,11 3 0,2 8 0,1-6 0,5 9 0,-6-9 0,-2 2 0,-2-3 0,-10-6 0</inkml:trace>
  <inkml:trace contextRef="#ctx0" brushRef="#br0" timeOffset="438128">15570 14463 24575,'-9'15'0,"2"-4"0,4-5 0,2-5 0,6-7 0,-2-2 0,5-2 0,-2 3 0,-4 6 0,-4 5 0,1 3 0,-6 3 0,4-4 0,-2-2 0,2-4 0,1 0 0,6-6 0,2 1 0,2-3 0,1 4 0,-3-2 0,0 4 0,-4-2 0,1 4 0,-2 0 0,-3 4 0,-6 6 0,-1-2 0,-16 10 0,16-13 0,-8 6 0,15-14 0,4 0 0,2-5 0,0 2 0,1 0 0,0 2 0,1-2 0,1 3 0,-1 5 0,-6 3 0,1-1 0,5-6 0,-1-3 0,3-3 0,-5 6 0,-2-2 0,2 4 0,-2-2 0,1 2 0</inkml:trace>
  <inkml:trace contextRef="#ctx0" brushRef="#br0" timeOffset="439574">16611 13658 24575,'-12'6'0,"5"-3"0,-5 6 0,-1 5 0,2-1 0,-26 20 0,11-6-262,6-7 0,0 0 262,-9 14 0,11-9 0,-3 2 0,8-4 0,-2-3 0,4-2 0,2-6 524,3-4-524,-2 3 0,3-5 0,-6 8 0,4-10 0,-9 7 0,9-7 0,-4 2 0,4-2 0,1-5 0,-2-2 0,6-2 0,-2 2 0</inkml:trace>
  <inkml:trace contextRef="#ctx0" brushRef="#br0" timeOffset="440044">16173 13860 24575,'6'0'0,"5"5"0,-1 9 0,3 0 0,6 16 0,-2-4 0,2 3 0,6 2 0,5 2 0,2-2 0,5 4 0,1 0 0,-4-4 0,2 4 0,0-3 0,4 0 0,3 1 0,-12-9 0,-15-11 0,-4-2 0,-29-2 0,12-5 0,-16 4 0</inkml:trace>
  <inkml:trace contextRef="#ctx0" brushRef="#br0" timeOffset="441661">15161 14504 24575,'16'0'0,"-5"0"0,8 0 0,-11 0 0,1 2 0,-23 9 0,7-2 0,-14 4 0,13-9 0,0 0 0,2-4 0,3 0 0,6-4 0,6-3 0,0 0 0,3 0 0,-6 5 0,-4 0 0,-8 8 0,-1-1 0,-3 1 0,4-3 0,5-4 0,4-3 0,7-5 0,4-3 0,-5 7 0,-1 0 0,-11 9 0,-6 1 0,3 0 0,-3 1 0,5-4 0,3 0 0,3-6 0,5 1 0,3-3 0,-7 6 0,-2 2 0,-7 3 0,1-1 0,1-3 0</inkml:trace>
  <inkml:trace contextRef="#ctx0" brushRef="#br0" timeOffset="445402">2089 13721 24575,'39'6'0,"-1"1"0,-4 1 0,3 0 0,3 1 0,-2-1 0,0 0 0,-1-1 0,1 0 0,2 0-684,5 2 0,2 0 1,1 1-1,1-3 684,-4-1 0,3-1 0,0-1 0,-1 0 0,-4-2-1093,5 0 1,-4-2 0,4 1 849,-6 0 1,5 2 0,0-1 0,-2 0 0,-7-2 242,6-2 0,-6 0 761,-8 0 0,-4 0-761,-2 1 0,-51 4 0,-19 1 0,6 2 0,-6 1-445,9-2 1,-7 1 0,-4 1 0,-3-1 0,1 1 0,3-1 444,4-1 0,0 0 0,0-1 0,1 0 0,-1 0 0,0 1-456,-2 0 1,0 0 0,-1 0 0,0-1-1,2 1 1,1-1 455,-9-1 0,0 0 0,3 0 0,6-2 0,-4-1 0,7 0 1360,12 0 0,3 0-1360,-6 0 0,22-11 0,27 1 2662,13-10-2662,-5 10 0,2 1 0,3 0 0,1 0 1638,6-2 0,1 1-1392,2 0 1,0 0-247,-4 1 0,-3 2 0,12-3 0,-74 28 0,-18-3 0,13-5 0,-4 3 0,1-3-809,-3-1 0,0-2 809,-2 1 0,1-1 0,8-2 0,1 0 0,-2 0 0,-2 0 0,-5-3 0,1 1 1776,-2 1-1776,-5-6 0,72-6 0,16-8 0,8-1 0,-13 8 0,1 1 0,-1 0 0,-1-3 0,-2 0 0,-2 2 0,2 3 0,-1 1 0</inkml:trace>
  <inkml:trace contextRef="#ctx0" brushRef="#br0" timeOffset="452821">10207 16196 24575,'28'-8'0,"0"1"0,1 5 0,2 0 0,4-3 0,4 0 0,-2 0-1639,7 5 1,-1 0 1287,3 0 1,1 0 350,2 6 0,-3 1 0,-8-4 0,0 1 616,5 5 0,0 0-616,-2-3 0,-1-3 0,-13 0 0,2-1 0,6-1 0,5-1 0,-4-1 0,-7 1 0,-1-1-380,16-2 0,0-2 380,-10 2 0,-1 1 0,1-1 0,2 0 0,1 0 0,4 0 0,1 0 0,6 1 0,2 1 0,-1-2 0,-9 0 0,0 0 0,1 0-96,-2 0 1,2 1 0,-1 0-1,-6-1 96,0-1 0,-4 0 0,12-2 0,-2 0 1892,9-3-1892,-7-7 0,-5 6 0,8-1 0,-5 2 0,-10 0 0,2 0 0,3 1 0,7-1 0,4 0 0,-3 0 0,-7 2 0,2 1 0,-2 0-964,7-1 1,4-1 0,-6 1 963,-9 2 0,-3 1 0,-1-3 0,0 0 647,-1 2 1,1 0-648,9-2 0,1 0 0,-11 4 0,0 1 194,6 0 1,1 0-195,15 2 0,-20 0 0,2 2 0,-19-2 3202,-3 2-3202,2 0 0,-4-2 0,-3 2 0,-2-2 0</inkml:trace>
  <inkml:trace contextRef="#ctx0" brushRef="#br0" timeOffset="453896">2892 17105 24575,'20'-3'0,"7"-1"0,9-8 0,12-2 0,-22 6 0,4-2 0,7-1 0,9-1 0,2-1 0,-6 2 0,-7 2 0,-3 0 0,4 0-820,7-3 1,5-1 0,0 1 0,-7 2 343,1 1 0,-3 1 476,-5 3 0,0 1 0,-1-1 88,6 0 1,-1 0-89,9-1 0,-2-1 0,-16 0 0,-2-1 0,8-1 0,-2 1 0,5-3 0,5 4 0,-36 5 0,-1 2 0,-4-2 0</inkml:trace>
  <inkml:trace contextRef="#ctx0" brushRef="#br0" timeOffset="465927">17908 11315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4T17:12:49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 3454 24575,'12'8'0,"22"2"0,11-6-1093,-7 2 1,7 1 0,1-1-1,-5-1 1,1-1 0,7 1 887,-12 0 0,4 1 1,4 0-1,3 1 0,0-1 1,-1 1-1,-1-1 0,-5 0-451,8 0 1,-5 0-1,0 0 1,1 0 0,4-1 593,-7-1 1,3 0 0,2 0-1,1 0 1,0 0 0,-2 0 0,-2-2-1,-3 1-159,4-1 1,-3-1 0,-2 0 0,-1 0-1,1-2 221,11-2 0,-1-1 0,-1-2 0,0 1-124,-7 1 1,0 0 0,-1 0 0,-1-2 123,10-2 0,-2 0 0,-4 0 0,-5 1 0,-4 1 0,-5-2 0,-6 2 2014,-14 5-2014,-4 0 3276,0 1-2124,0 0 2124,5 4-2039,25 3 0,7 0-1237,-12-1 0,0 0 295,6-1 0,3-1 0,3 0-295,-1-1 0,2-1 0,1 0 0,-2 0 0,-4 2 0,0-1 0,-1 1 0,1-1 0,1 0 0,2-2 0,-2 1 0,0 0 0,10 3 0,-1 1 0,-8-1 0,-15-2 0,-2-1-512,16 0 1,1 0 511,-14 1 0,1-2 0,17-5 0,6-5 0,-5 1 0,-13 3 0,-1-2 0,10-1 0,4-1 0,-10 0 0,-7-4 0,-1 6 453,-7 0-453,0 4 0,16-2 0,-3 4 0,-6 0 0,4-1 0,2 0 0,2-1 0,0 0 0,12-3 0,0-2 0,-10 3 0,0-1 0,-4-1 524,-2 1 0,-7-1-524,-6 0 0,-15 7 0,0-2 0,2 0 0,-2-2 0,4 1 0,-5 0 0,6-1 0,-6-1 0,3 1 0,-5 2 0</inkml:trace>
  <inkml:trace contextRef="#ctx0" brushRef="#br0" timeOffset="1593">7225 3422 24575,'8'2'0,"2"6"0,9-7 0,-3 7 0,14-7 0,11-4 0,-3 1 0,-1 3 0,0-1-924,5-1 0,4-1 0,-5 1 924,-2 1 0,-4 0 0,-6 0 0,-2 0 0,0 0 0,1 0 155,18 1 1,1 2-156,-2 3 0,0 2 0,-10-4 0,0 1 0,0 2 0,7 3 0,4 3 0,-5-4 0,7 2 0,0-1 0,-6-2 0,3 0 0,0 0-568,-4-1 0,6 1 1,-1 0-1,-8-4 568,-9-5 0,-3-2 0,1 1 0,2-1 237,10-4 1,2 0-238,-11 2 0,1 0 0,3-3 0,3-2 0,-3 2 0,-3 4 0,0 0 0,3-4 0,3-2 0,-3 3 0,-6 6 0,-1 0 0,11-3 0,-3 0 0,-8 4 310,3 0-310,-16 2 0,2-2 0,-4 2 2385,12 0-2385,3 2 1562,8 0-1562,0-1 0,-17-3 0,8 0 0,-16 0 0,5 0 0,-4 0 0,2 0 0,2 0 0,-2 0 0,-4-2 0,-3 2 0,-3-2 0,-2 2 0</inkml:trace>
  <inkml:trace contextRef="#ctx0" brushRef="#br0" timeOffset="10539">1370 2851 24575,'14'40'0,"1"-1"0,-1 1 0,0-1 0,2 2 0,-1-3 0,-2-4 0,0-3 0,-3-8 0,0-7 0,-3-10 0,22-24 0,6-12-573,-10 11 0,1 0 573,-4 3 0,0 1 140,1 0 0,-1 2-140,2-4 0,4-2 0,-16 4 0,-3 8 0,-1-3 216,-3 4 1,-2 4-1,-2 0 1</inkml:trace>
  <inkml:trace contextRef="#ctx0" brushRef="#br0" timeOffset="14263">1541 6802 24575,'20'4'0,"-6"-2"0,9 0 0,-11-2 0,-4-2 0,7-1 0,4 1 0,27 4 0,4 1 0,-3 2-452,4-1 0,-3 0 452,-20-1 0,1-3 0,0 0 0,7 0 0,-6 0 0,0 0 0,4 0 0,1 0 0,4 0 0,2 2 0,2 0-568,7 0 0,0 1 568,-6 2 0,-2 0 0,-11-2 0,1-1 0,3 0 0,4-1 0,-2 0 0,6 0 0,0-2-768,-4 1 0,2 0 0,-2 0 768,4 2 0,-3 1 0,1-1 0,0 2-741,1 1 1,-1 0 740,-3 0 0,0 0-514,7 2 1,-2 0 513,-16-3 0,0 1 753,16 1 1,-1 0-754,5 2 0,-18-6 0,-1 0 0,20 2 0,-12-4 0,6 0 0,0 0 2161,6 4-2161,-11-2 0,1 1 0,-6 2 0,3 0-901,6-2 1,5 0 0,-2 1 900,1 1 0,1 0 0,-5-1 0,5-1 0,1 1 0,-5 0 75,-5 0 0,-3 0 0,3 0-75,4-1 0,4 0 0,-1 0 0,-5-1 0,5 1 0,-3-1 0,8-2 0,0 0 0,-14 0 0,-2 0 0,-6 0 0,-1 0-541,4-2 1,1 0 540,17 1 1638,-15-3 0,2 0-1256,6 1 1,3 1-383,-10 0 0,2 1 0,-1-1 525,7-3 1,2 2-526,-5 1 0,4 2 0,1 0 0,-4 0 0,-1 0 0,-2 0 0,1 1-729,0 0 1,3 2 0,-1 0 0,-2 0 728,-1-2 0,-2 1 0,-2 1 0,6 4 0,-1-1-233,3 0 0,0-1 233,0 0 0,1 1 0,-3-1 0,2 1 0,-2-2 0,7 0 0,0-2 0,-10-2 0,2-1 0,1-2 0,9-4 0,1-2 0,-4 0 0,-5 0 0,0 0 0,2 2 0,6-1 0,0 1 0,-8 2 0,-5 2 0,-2 1 0,3 0 0,3 1 0,-3-1 0,-1-2 0,-1-1 0,4 0 0,1-1 0,-1 0 0,0 0-139,-1-1 0,1 1 139,9 1 0,0 0 0,-11-2 0,3-1 0,5 1 0,5 1 0,-5 0 0,-7 0 0,0 1 0,1-1 0,4-2 0,-5 2 0,-6 3 0,-3 0 0,8-7 0,2-2 0,3 1 0,0 0 0,-9 0 0,4 1-20,-3 0 0,6 0 0,0-1 0,-2 3 20,12-2 0,0 2 0,-10 1 0,2-2 0,-3 4 1381,-1 3 0,-2 4-1381,-3 2 0,-2 3 0,12 5 720,-8-4 0,-1 0-720,-3 2 0,11-5 514,-11-2-514,-2-1 0,0-1 0,7-5 0,5 5 106,-18-10-106,-9 4 0,10-1 0,26 0 0,-16 3 0,1 0 0,-5 0 0,-1 0 282,3-1 0,-4 1-282,-2-2 0,-9 1 0,-2 2 0</inkml:trace>
  <inkml:trace contextRef="#ctx0" brushRef="#br0" timeOffset="17786">1613 12354 24575,'30'-13'0,"2"-1"0,-3 5 0,8-3 0,11 0 0,-22 8 0,3 2 0,4-2 0,3-1 0,1 1-948,2 1 1,2 2 0,1-1 947,-3 1 0,2 0 0,1-1 0,1 0 0,-2-1 0,0 0 0,2-1 0,-1 0 0,-1 0 0,7-1 0,-1 1 0,0 0 0,-1-1-820,-1-1 1,-1-2 0,-1 1 0,-1 1 716,3 0 0,-1 1 0,-2-1 103,-3 0 0,-1-1 0,-2 2 0,10 1 0,-1 1 0,-9 0 0,0-1 0,-1 1 693,0 0 1,-1 1-694,4 2 0,-2 0 0,11 0 0,0 0 0,0-2 0,-13 1 0,-4-2 0,2 0 0,5 2 0,0 1 0,-1-2 0,2 0-281,9-1 1,1 1 280,-7 0 0,0-2 0,-3 0 0,3-2 0,0 1 0,1 1 0,1 0 0,0 1 0,0-1 0,0 1 0,-1-1 1092,-3 1 0,-2 0 0,1 0-1039,4 0 1,1 0 0,-4 0-54,-1-1 0,-1 1 0,-2 0 0,2 0 0,2 1 0,2 1 0,3 1 0,-1 0 0,-4 1 0,3-1 0,0 0 0,-1 0 0,6 0 0,-2 0 0,-9 0 0,9 0 0,-12-2 0,2 0 0,1-2 0,0-1-671,2 0 1,0 0 670,2-2 0,0 0 0,-12 1 0,-1-1 640,1 2 1,0 0-641,-1-4 0,1 0 0,10 4 0,-1 1 0,12-9 0,-21 10 0,-2 0 0,-5-3 0,-1 1 0,8-2 0,-6 2 1441,5 0-1441,-11 1 784,-4 3-784,-1-1 0,-1 2 0,-3 0 0,0 0 0,-4-2 0,-2 1 0,-1 0 0</inkml:trace>
  <inkml:trace contextRef="#ctx0" brushRef="#br0" timeOffset="19676">6787 12812 24575,'27'41'0,"-5"-7"0,-10-13 0,-2-9 0,11 14 0,-2-4 0,1 3 0,-1-3 0,-13-17 0,10-12 0,5-21 0,1-10 0,5-3 0,-8 3 0,5-2 0,-6 3 0,8 0 0,-1 9 0,-9 11 0,10-2 0,-10 4 0,0 3 0,3-5 0,-6 11 0,-6 2 0,-3 4 0</inkml:trace>
  <inkml:trace contextRef="#ctx0" brushRef="#br0" timeOffset="21955">10505 13814 24575,'23'30'0,"-12"-14"0,15 21 0,-18-26 0,1 12 0,-5-14 0,2 6 0,-4-8 0,4 1 0,-4-5 0,2-1 0,2 4 0,-2-1 0,2 1 0,-2-2 0,0-2 0,-2 1 0,2-2 0,-2 2 0,4 0 0,-3 1 0,7 1 0,-4 0 0,4 1 0,-5-2 0,-1-2 0,2 3 0,-1-4 0,1 3 0,10-14 0,-4 3 0,17-10 0,7-7 0,-5 0 0,4-7 0,0 3 0,1-1 0,1 0-696,-10 5 0,3-3 1,0 1-1,-3 3 696,3 0 0,-1 1 0,3-5 0,-1 2 0,-10 9 0,-1 0 0,0-1 0,-3-1 0,-3-6 0,-8 12 0,0-5 2783,-6 13-2783,0 0 0,0 0 0,3-4 0,2 5 0,-1-3 0,0 6 0</inkml:trace>
  <inkml:trace contextRef="#ctx0" brushRef="#br0" timeOffset="23645">19254 15034 24575,'17'32'0,"0"-1"0,0 1 0,9 8 0,-4-3 0,-13-13 0,0-1 0,8 3 0,-1-2 0,0 6 0,14 8 0,-23-31 0,7 1 0,15-16 0,7-7-731,-8 3 0,3-2 731,0-2 0,1-2 0,-3 2 0,0-2 0,3-3 0,1-3 0,-4 3 0,0-2 0,-1 0 0,6-6 0,-1-2 0,-8 6 0,1-1 0,0 0 0,-2-1 0,0 0 0,-2 0 0,1-5 0,-1 0 0,8-9 0,0 2 0,-12 15 0,-1 4 0,4-10 0,-8 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2020. 7. 15.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1193169"/>
            <a:ext cx="7186613" cy="7940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따라</a:t>
            </a:r>
            <a:r>
              <a:rPr kumimoji="0" lang="en-US" altLang="ko-KR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2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하면서 배우는 </a:t>
            </a:r>
            <a:r>
              <a:rPr kumimoji="0" lang="ko-KR" altLang="en-US" sz="2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endParaRPr kumimoji="0" lang="en-US" altLang="ko-KR" sz="2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메가</a:t>
            </a:r>
            <a:r>
              <a:rPr kumimoji="0" lang="en-US" altLang="ko-KR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2560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</a:t>
            </a:r>
            <a:r>
              <a:rPr kumimoji="0" lang="ko-KR" altLang="en-US" sz="1400" b="1" kern="1200" dirty="0" err="1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마이크로컨트롤러</a:t>
            </a:r>
            <a:r>
              <a:rPr kumimoji="0" lang="ko-KR" altLang="en-US" sz="1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시작하기</a:t>
            </a:r>
            <a:endParaRPr kumimoji="0" lang="de-DE" altLang="ko-KR" sz="1400" b="1" kern="1200" dirty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2274257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>
                <a:ea typeface="맑은 고딕" pitchFamily="50" charset="-127"/>
              </a:rPr>
              <a:t>허경용</a:t>
            </a:r>
            <a:r>
              <a:rPr kumimoji="0" lang="ko-KR" altLang="en-US" sz="1050" dirty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072"/>
            </a:avLst>
          </a:prstGeom>
          <a:noFill/>
          <a:ln w="53975">
            <a:solidFill>
              <a:srgbClr val="80D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179512" y="4653136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>
              <a:defRPr/>
            </a:pPr>
            <a:r>
              <a:rPr lang="en-US" altLang="ko-KR" sz="2800" b="1" spc="-150" dirty="0">
                <a:solidFill>
                  <a:srgbClr val="006699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4800" b="1" spc="-150" dirty="0">
                <a:solidFill>
                  <a:srgbClr val="006699"/>
                </a:solidFill>
                <a:ea typeface="맑은 고딕" panose="020B0503020000020004" pitchFamily="50" charset="-127"/>
              </a:rPr>
              <a:t>07</a:t>
            </a:r>
            <a:endParaRPr lang="ko-KR" altLang="en-US" sz="4800" b="1" dirty="0">
              <a:solidFill>
                <a:srgbClr val="006699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2170977" y="5262299"/>
            <a:ext cx="6773008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algn="r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ko-KR" altLang="en-US" sz="4800" b="1" kern="1200" spc="-3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아날로그 데이터 입출력</a:t>
            </a:r>
            <a:endParaRPr kumimoji="1" lang="en-US" altLang="ko-KR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19067" y="5391150"/>
            <a:ext cx="2160583" cy="986519"/>
            <a:chOff x="2278067" y="5410200"/>
            <a:chExt cx="2160583" cy="986519"/>
          </a:xfrm>
        </p:grpSpPr>
        <p:pic>
          <p:nvPicPr>
            <p:cNvPr id="340994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6" b="30251"/>
            <a:stretch/>
          </p:blipFill>
          <p:spPr bwMode="auto">
            <a:xfrm rot="16200000">
              <a:off x="2832739" y="4924157"/>
              <a:ext cx="917890" cy="20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 userDrawn="1"/>
          </p:nvSpPr>
          <p:spPr>
            <a:xfrm>
              <a:off x="3923928" y="5410200"/>
              <a:ext cx="514722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099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5874" y="-1870537"/>
            <a:ext cx="3565991" cy="85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gradFill flip="none" rotWithShape="1">
            <a:gsLst>
              <a:gs pos="11000">
                <a:srgbClr val="009EA8">
                  <a:alpha val="93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275856" y="93663"/>
            <a:ext cx="5682408" cy="526106"/>
            <a:chOff x="4190275" y="188640"/>
            <a:chExt cx="5684696" cy="524792"/>
          </a:xfrm>
        </p:grpSpPr>
        <p:sp>
          <p:nvSpPr>
            <p:cNvPr id="4" name="직사각형 3"/>
            <p:cNvSpPr/>
            <p:nvPr/>
          </p:nvSpPr>
          <p:spPr>
            <a:xfrm>
              <a:off x="5414904" y="188640"/>
              <a:ext cx="4460067" cy="524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 algn="l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kumimoji="1" lang="ko-KR" altLang="en-US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디지털 데이터 출력 </a:t>
              </a:r>
              <a:r>
                <a:rPr kumimoji="1" lang="en-US" altLang="ko-KR" sz="2800" b="1" kern="1200" spc="-150" dirty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: LED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4190275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009EA8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009EA8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 rot="5400000">
            <a:off x="3944669" y="1656035"/>
            <a:ext cx="6858000" cy="354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" y="2780928"/>
            <a:ext cx="6362700" cy="99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>
                <a:tab pos="2514600" algn="l"/>
              </a:tabLst>
              <a:defRPr/>
            </a:pPr>
            <a:r>
              <a:rPr kumimoji="1" lang="en-US" altLang="ko-KR" sz="5400" b="1" kern="1200" dirty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you!!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/>
          <a:stretch/>
        </p:blipFill>
        <p:spPr bwMode="auto">
          <a:xfrm>
            <a:off x="6334879" y="4074"/>
            <a:ext cx="2811760" cy="686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 eaLnBrk="1" latinLnBrk="1" hangingPunct="1">
              <a:spcBef>
                <a:spcPct val="20000"/>
              </a:spcBef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2020. 7. 15.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3tbnK1urhAhXNxIsBHZyUD-wQjRx6BAgBEAU&amp;url=https://ko.wikipedia.org/wiki/%EC%95%84%EB%91%90%EC%9D%B4%EB%85%B8_%EB%B3%B4%EB%93%9C&amp;psig=AOvVaw0k4TgZWb1BZvBPyrCqznxh&amp;ust=1556262186696893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customXml" Target="../ink/ink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customXml" Target="../ink/ink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부저</a:t>
            </a:r>
            <a:r>
              <a:rPr lang="ko-KR" altLang="en-US" dirty="0"/>
              <a:t> 실습 코드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32"/>
          <a:stretch/>
        </p:blipFill>
        <p:spPr bwMode="auto">
          <a:xfrm>
            <a:off x="2339752" y="919064"/>
            <a:ext cx="4477941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74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모터의 종류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3" y="836712"/>
            <a:ext cx="4617956" cy="4985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DC </a:t>
            </a:r>
            <a:r>
              <a:rPr lang="ko-KR" altLang="en-US" sz="2200" b="1" spc="-100" dirty="0">
                <a:latin typeface="+mn-ea"/>
                <a:ea typeface="+mn-ea"/>
              </a:rPr>
              <a:t>모터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328042"/>
            <a:ext cx="4674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연속 회전 모터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정지 시 관성으로 정확한 위치 제어 어려움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3" y="2780928"/>
            <a:ext cx="4617956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서보</a:t>
            </a:r>
            <a:r>
              <a:rPr lang="ko-KR" altLang="en-US" sz="2200" b="1" spc="-100" dirty="0">
                <a:latin typeface="+mn-ea"/>
                <a:ea typeface="+mn-ea"/>
              </a:rPr>
              <a:t> 모터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3272258"/>
            <a:ext cx="467442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DC </a:t>
            </a:r>
            <a:r>
              <a:rPr lang="ko-KR" altLang="en-US" sz="2000" spc="-50" dirty="0">
                <a:latin typeface="+mn-ea"/>
                <a:ea typeface="+mn-ea"/>
              </a:rPr>
              <a:t>모터 </a:t>
            </a:r>
            <a:r>
              <a:rPr lang="en-US" altLang="ko-KR" sz="2000" spc="-50" dirty="0">
                <a:latin typeface="+mn-ea"/>
                <a:ea typeface="+mn-ea"/>
              </a:rPr>
              <a:t>+ </a:t>
            </a:r>
            <a:r>
              <a:rPr lang="ko-KR" altLang="en-US" sz="2000" spc="-50" dirty="0">
                <a:latin typeface="+mn-ea"/>
                <a:ea typeface="+mn-ea"/>
              </a:rPr>
              <a:t>귀환 제어 회로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정밀  제어 가능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513" y="4509120"/>
            <a:ext cx="4617956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스텝 모터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5000450"/>
            <a:ext cx="4674424" cy="116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분할각</a:t>
            </a:r>
            <a:r>
              <a:rPr lang="ko-KR" altLang="en-US" sz="2000" spc="-50" dirty="0">
                <a:latin typeface="+mn-ea"/>
                <a:ea typeface="+mn-ea"/>
              </a:rPr>
              <a:t> 단위로만 회전 가능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하나의 펄스가 주어지면 </a:t>
            </a:r>
            <a:r>
              <a:rPr lang="ko-KR" altLang="en-US" sz="2000" spc="-50" dirty="0" err="1">
                <a:latin typeface="+mn-ea"/>
                <a:ea typeface="+mn-ea"/>
              </a:rPr>
              <a:t>분할각</a:t>
            </a:r>
            <a:r>
              <a:rPr lang="ko-KR" altLang="en-US" sz="2000" spc="-50" dirty="0">
                <a:latin typeface="+mn-ea"/>
                <a:ea typeface="+mn-ea"/>
              </a:rPr>
              <a:t> 만큼 회전하고 멈춤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4797397"/>
            <a:ext cx="1533404" cy="12958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2996952"/>
            <a:ext cx="1844164" cy="11521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671" y="1134558"/>
            <a:ext cx="1608033" cy="1358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4C4781B-0B7A-A146-B271-A05AF63D8009}"/>
                  </a:ext>
                </a:extLst>
              </p14:cNvPr>
              <p14:cNvContentPartPr/>
              <p14:nvPr/>
            </p14:nvContentPartPr>
            <p14:xfrm>
              <a:off x="564480" y="1302120"/>
              <a:ext cx="6769440" cy="48560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4C4781B-0B7A-A146-B271-A05AF63D80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120" y="1292760"/>
                <a:ext cx="6788160" cy="48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403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표준 </a:t>
            </a:r>
            <a:r>
              <a:rPr lang="ko-KR" altLang="en-US" sz="2200" b="1" spc="-100" dirty="0" err="1">
                <a:latin typeface="+mn-ea"/>
                <a:ea typeface="+mn-ea"/>
              </a:rPr>
              <a:t>서보</a:t>
            </a:r>
            <a:r>
              <a:rPr lang="ko-KR" altLang="en-US" sz="2200" b="1" spc="-100" dirty="0">
                <a:latin typeface="+mn-ea"/>
                <a:ea typeface="+mn-ea"/>
              </a:rPr>
              <a:t> 모터 </a:t>
            </a:r>
            <a:r>
              <a:rPr lang="en-US" altLang="ko-KR" sz="2200" b="1" spc="-100" dirty="0">
                <a:latin typeface="+mn-ea"/>
                <a:ea typeface="+mn-ea"/>
              </a:rPr>
              <a:t>: 0~180</a:t>
            </a:r>
            <a:r>
              <a:rPr lang="ko-KR" altLang="en-US" sz="2200" b="1" spc="-100" dirty="0">
                <a:latin typeface="+mn-ea"/>
                <a:ea typeface="+mn-ea"/>
              </a:rPr>
              <a:t>도 사이만 회전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265412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연속 회전 </a:t>
            </a:r>
            <a:r>
              <a:rPr lang="ko-KR" altLang="en-US" sz="2000" spc="-50" dirty="0" err="1">
                <a:latin typeface="+mn-ea"/>
                <a:ea typeface="+mn-ea"/>
              </a:rPr>
              <a:t>서보</a:t>
            </a:r>
            <a:r>
              <a:rPr lang="ko-KR" altLang="en-US" sz="2000" spc="-50" dirty="0">
                <a:latin typeface="+mn-ea"/>
                <a:ea typeface="+mn-ea"/>
              </a:rPr>
              <a:t> 모터는 무한 회전 가능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2027485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PWM </a:t>
            </a:r>
            <a:r>
              <a:rPr lang="ko-KR" altLang="en-US" sz="2200" b="1" spc="-100" dirty="0">
                <a:latin typeface="+mn-ea"/>
                <a:ea typeface="+mn-ea"/>
              </a:rPr>
              <a:t>신호로 위치 제어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2471658"/>
            <a:ext cx="7776864" cy="116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50Hz PWM </a:t>
            </a:r>
            <a:r>
              <a:rPr lang="ko-KR" altLang="en-US" sz="2000" spc="-50" dirty="0">
                <a:latin typeface="+mn-ea"/>
                <a:ea typeface="+mn-ea"/>
              </a:rPr>
              <a:t>신호 사용 </a:t>
            </a:r>
            <a:r>
              <a:rPr lang="en-US" altLang="ko-KR" sz="2000" spc="-50" dirty="0">
                <a:latin typeface="+mn-ea"/>
                <a:ea typeface="+mn-ea"/>
              </a:rPr>
              <a:t>: 20ms </a:t>
            </a:r>
            <a:r>
              <a:rPr lang="ko-KR" altLang="en-US" sz="2000" spc="-50" dirty="0">
                <a:latin typeface="+mn-ea"/>
                <a:ea typeface="+mn-ea"/>
              </a:rPr>
              <a:t>주기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1ms (1/20 = 5% </a:t>
            </a:r>
            <a:r>
              <a:rPr lang="ko-KR" altLang="en-US" sz="2000" spc="-50" dirty="0" err="1">
                <a:latin typeface="+mn-ea"/>
                <a:ea typeface="+mn-ea"/>
              </a:rPr>
              <a:t>듀티</a:t>
            </a:r>
            <a:r>
              <a:rPr lang="ko-KR" altLang="en-US" sz="2000" spc="-50" dirty="0">
                <a:latin typeface="+mn-ea"/>
                <a:ea typeface="+mn-ea"/>
              </a:rPr>
              <a:t> 사이클</a:t>
            </a:r>
            <a:r>
              <a:rPr lang="en-US" altLang="ko-KR" sz="2000" spc="-50" dirty="0">
                <a:latin typeface="+mn-ea"/>
                <a:ea typeface="+mn-ea"/>
              </a:rPr>
              <a:t>) </a:t>
            </a:r>
            <a:r>
              <a:rPr lang="ko-KR" altLang="en-US" sz="2000" spc="-50" dirty="0">
                <a:latin typeface="+mn-ea"/>
                <a:ea typeface="+mn-ea"/>
              </a:rPr>
              <a:t>펄스에서</a:t>
            </a:r>
            <a:r>
              <a:rPr lang="en-US" altLang="ko-KR" sz="2000" spc="-50" dirty="0">
                <a:latin typeface="+mn-ea"/>
                <a:ea typeface="+mn-ea"/>
              </a:rPr>
              <a:t> 0</a:t>
            </a:r>
            <a:r>
              <a:rPr lang="ko-KR" altLang="en-US" sz="2000" spc="-50" dirty="0">
                <a:latin typeface="+mn-ea"/>
                <a:ea typeface="+mn-ea"/>
              </a:rPr>
              <a:t>도 회전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2ms (2/20 = 10% </a:t>
            </a:r>
            <a:r>
              <a:rPr lang="ko-KR" altLang="en-US" sz="2000" spc="-50" dirty="0" err="1">
                <a:latin typeface="+mn-ea"/>
                <a:ea typeface="+mn-ea"/>
              </a:rPr>
              <a:t>듀티</a:t>
            </a:r>
            <a:r>
              <a:rPr lang="ko-KR" altLang="en-US" sz="2000" spc="-50" dirty="0">
                <a:latin typeface="+mn-ea"/>
                <a:ea typeface="+mn-ea"/>
              </a:rPr>
              <a:t> 사이클</a:t>
            </a:r>
            <a:r>
              <a:rPr lang="en-US" altLang="ko-KR" sz="2000" spc="-50" dirty="0">
                <a:latin typeface="+mn-ea"/>
                <a:ea typeface="+mn-ea"/>
              </a:rPr>
              <a:t>) </a:t>
            </a:r>
            <a:r>
              <a:rPr lang="ko-KR" altLang="en-US" sz="2000" spc="-50" dirty="0">
                <a:latin typeface="+mn-ea"/>
                <a:ea typeface="+mn-ea"/>
              </a:rPr>
              <a:t>펄스에서</a:t>
            </a:r>
            <a:r>
              <a:rPr lang="en-US" altLang="ko-KR" sz="2000" spc="-50" dirty="0">
                <a:latin typeface="+mn-ea"/>
                <a:ea typeface="+mn-ea"/>
              </a:rPr>
              <a:t> 180</a:t>
            </a:r>
            <a:r>
              <a:rPr lang="ko-KR" altLang="en-US" sz="2000" spc="-50" dirty="0">
                <a:latin typeface="+mn-ea"/>
                <a:ea typeface="+mn-ea"/>
              </a:rPr>
              <a:t>도 회전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4005064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3</a:t>
            </a:r>
            <a:r>
              <a:rPr lang="ko-KR" altLang="en-US" sz="2200" b="1" spc="-100" dirty="0">
                <a:latin typeface="+mn-ea"/>
                <a:ea typeface="+mn-ea"/>
              </a:rPr>
              <a:t>개의 연결선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4437112"/>
            <a:ext cx="7776864" cy="116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VCC : </a:t>
            </a:r>
            <a:r>
              <a:rPr lang="ko-KR" altLang="en-US" sz="2000" spc="-50" dirty="0">
                <a:latin typeface="+mn-ea"/>
                <a:ea typeface="+mn-ea"/>
              </a:rPr>
              <a:t>붉은색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GND : </a:t>
            </a:r>
            <a:r>
              <a:rPr lang="ko-KR" altLang="en-US" sz="2000" spc="-50" dirty="0">
                <a:latin typeface="+mn-ea"/>
                <a:ea typeface="+mn-ea"/>
              </a:rPr>
              <a:t>검정색 또는 갈색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(</a:t>
            </a:r>
            <a:r>
              <a:rPr lang="ko-KR" altLang="en-US" sz="2000" spc="-50" dirty="0">
                <a:latin typeface="+mn-ea"/>
                <a:ea typeface="+mn-ea"/>
              </a:rPr>
              <a:t>위치 설정을 위한</a:t>
            </a:r>
            <a:r>
              <a:rPr lang="en-US" altLang="ko-KR" sz="2000" spc="-50" dirty="0">
                <a:latin typeface="+mn-ea"/>
                <a:ea typeface="+mn-ea"/>
              </a:rPr>
              <a:t>) </a:t>
            </a:r>
            <a:r>
              <a:rPr lang="ko-KR" altLang="en-US" sz="2000" spc="-50" dirty="0">
                <a:latin typeface="+mn-ea"/>
                <a:ea typeface="+mn-ea"/>
              </a:rPr>
              <a:t>제어선 </a:t>
            </a:r>
            <a:r>
              <a:rPr lang="en-US" altLang="ko-KR" sz="2000" spc="-50" dirty="0">
                <a:latin typeface="+mn-ea"/>
                <a:ea typeface="+mn-ea"/>
              </a:rPr>
              <a:t>: </a:t>
            </a:r>
            <a:r>
              <a:rPr lang="ko-KR" altLang="en-US" sz="2000" spc="-50" dirty="0">
                <a:latin typeface="+mn-ea"/>
                <a:ea typeface="+mn-ea"/>
              </a:rPr>
              <a:t>노란색</a:t>
            </a:r>
            <a:r>
              <a:rPr lang="en-US" altLang="ko-KR" sz="2000" spc="-50" dirty="0">
                <a:latin typeface="+mn-ea"/>
                <a:ea typeface="+mn-ea"/>
              </a:rPr>
              <a:t>, </a:t>
            </a:r>
            <a:r>
              <a:rPr lang="ko-KR" altLang="en-US" sz="2000" spc="-50" dirty="0">
                <a:latin typeface="+mn-ea"/>
                <a:ea typeface="+mn-ea"/>
              </a:rPr>
              <a:t>주황색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또는 흰색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9591" y="5618533"/>
            <a:ext cx="7292431" cy="64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15615" y="5723867"/>
            <a:ext cx="6988725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>
                <a:latin typeface="+mn-ea"/>
                <a:ea typeface="+mn-ea"/>
              </a:rPr>
              <a:t>PWM </a:t>
            </a:r>
            <a:r>
              <a:rPr lang="ko-KR" altLang="en-US" spc="-50" dirty="0">
                <a:latin typeface="+mn-ea"/>
                <a:ea typeface="+mn-ea"/>
              </a:rPr>
              <a:t>출력이 가능한 핀에 연결하여야 함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2EFCBF6-65F2-4A4A-AB63-1C00E10F331F}"/>
                  </a:ext>
                </a:extLst>
              </p14:cNvPr>
              <p14:cNvContentPartPr/>
              <p14:nvPr/>
            </p14:nvContentPartPr>
            <p14:xfrm>
              <a:off x="493200" y="1026360"/>
              <a:ext cx="6798960" cy="45129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2EFCBF6-65F2-4A4A-AB63-1C00E10F33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840" y="1017000"/>
                <a:ext cx="6817680" cy="45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84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en-US" altLang="ko-KR" dirty="0"/>
              <a:t> </a:t>
            </a:r>
            <a:r>
              <a:rPr lang="ko-KR" altLang="en-US" dirty="0"/>
              <a:t>모터 제어</a:t>
            </a: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68884"/>
            <a:ext cx="6156241" cy="48244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4309DA4-5BA5-4546-8C11-7D60E49067C6}"/>
                  </a:ext>
                </a:extLst>
              </p14:cNvPr>
              <p14:cNvContentPartPr/>
              <p14:nvPr/>
            </p14:nvContentPartPr>
            <p14:xfrm>
              <a:off x="1712160" y="727560"/>
              <a:ext cx="7318080" cy="54835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4309DA4-5BA5-4546-8C11-7D60E49067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2800" y="718200"/>
                <a:ext cx="7336800" cy="55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208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 제어 라이브러리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Servo </a:t>
            </a:r>
            <a:r>
              <a:rPr lang="ko-KR" altLang="en-US" sz="2200" b="1" spc="-100" dirty="0">
                <a:latin typeface="+mn-ea"/>
                <a:ea typeface="+mn-ea"/>
              </a:rPr>
              <a:t>라이브러리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265412"/>
            <a:ext cx="7776864" cy="116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표준 라이브러리 중 하나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우노의</a:t>
            </a:r>
            <a:r>
              <a:rPr lang="ko-KR" altLang="en-US" sz="2000" spc="-50" dirty="0">
                <a:latin typeface="+mn-ea"/>
                <a:ea typeface="+mn-ea"/>
              </a:rPr>
              <a:t> 경우 최대 </a:t>
            </a:r>
            <a:r>
              <a:rPr lang="en-US" altLang="ko-KR" sz="2000" spc="-50" dirty="0">
                <a:latin typeface="+mn-ea"/>
                <a:ea typeface="+mn-ea"/>
              </a:rPr>
              <a:t>12</a:t>
            </a:r>
            <a:r>
              <a:rPr lang="ko-KR" altLang="en-US" sz="2000" spc="-50" dirty="0">
                <a:latin typeface="+mn-ea"/>
                <a:ea typeface="+mn-ea"/>
              </a:rPr>
              <a:t>개</a:t>
            </a:r>
            <a:r>
              <a:rPr lang="en-US" altLang="ko-KR" sz="2000" spc="-50" dirty="0">
                <a:latin typeface="+mn-ea"/>
                <a:ea typeface="+mn-ea"/>
              </a:rPr>
              <a:t>, </a:t>
            </a:r>
            <a:r>
              <a:rPr lang="ko-KR" altLang="en-US" sz="2000" spc="-50" dirty="0">
                <a:latin typeface="+mn-ea"/>
                <a:ea typeface="+mn-ea"/>
              </a:rPr>
              <a:t>메가</a:t>
            </a:r>
            <a:r>
              <a:rPr lang="en-US" altLang="ko-KR" sz="2000" spc="-50" dirty="0">
                <a:latin typeface="+mn-ea"/>
                <a:ea typeface="+mn-ea"/>
              </a:rPr>
              <a:t>2560</a:t>
            </a:r>
            <a:r>
              <a:rPr lang="ko-KR" altLang="en-US" sz="2000" spc="-50" dirty="0">
                <a:latin typeface="+mn-ea"/>
                <a:ea typeface="+mn-ea"/>
              </a:rPr>
              <a:t>의 경우 최대 </a:t>
            </a:r>
            <a:r>
              <a:rPr lang="en-US" altLang="ko-KR" sz="2000" spc="-50" dirty="0">
                <a:latin typeface="+mn-ea"/>
                <a:ea typeface="+mn-ea"/>
              </a:rPr>
              <a:t>48</a:t>
            </a:r>
            <a:r>
              <a:rPr lang="ko-KR" altLang="en-US" sz="2000" spc="-50" dirty="0">
                <a:latin typeface="+mn-ea"/>
                <a:ea typeface="+mn-ea"/>
              </a:rPr>
              <a:t>개 </a:t>
            </a:r>
            <a:r>
              <a:rPr lang="ko-KR" altLang="en-US" sz="2000" spc="-50" dirty="0" err="1">
                <a:latin typeface="+mn-ea"/>
                <a:ea typeface="+mn-ea"/>
              </a:rPr>
              <a:t>서보</a:t>
            </a:r>
            <a:r>
              <a:rPr lang="ko-KR" altLang="en-US" sz="2000" spc="-50" dirty="0">
                <a:latin typeface="+mn-ea"/>
                <a:ea typeface="+mn-ea"/>
              </a:rPr>
              <a:t> 모터 제어 가능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2953610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사용 방법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3382310"/>
            <a:ext cx="3609712" cy="1026852"/>
            <a:chOff x="611560" y="3382310"/>
            <a:chExt cx="3609712" cy="1026852"/>
          </a:xfrm>
        </p:grpSpPr>
        <p:sp>
          <p:nvSpPr>
            <p:cNvPr id="7" name="직사각형 6"/>
            <p:cNvSpPr/>
            <p:nvPr/>
          </p:nvSpPr>
          <p:spPr>
            <a:xfrm>
              <a:off x="611560" y="3382310"/>
              <a:ext cx="348445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2000" lvl="1" indent="-252000">
                <a:lnSpc>
                  <a:spcPct val="120000"/>
                </a:lnSpc>
                <a:spcBef>
                  <a:spcPts val="0"/>
                </a:spcBef>
                <a:buFontTx/>
                <a:buChar char="‒"/>
              </a:pPr>
              <a:r>
                <a:rPr lang="ko-KR" altLang="en-US" sz="2000" spc="-50" dirty="0">
                  <a:latin typeface="+mn-ea"/>
                  <a:ea typeface="+mn-ea"/>
                </a:rPr>
                <a:t>라이브러리</a:t>
              </a:r>
              <a:r>
                <a:rPr lang="en-US" altLang="ko-KR" sz="2000" spc="-50" dirty="0">
                  <a:latin typeface="+mn-ea"/>
                  <a:ea typeface="+mn-ea"/>
                </a:rPr>
                <a:t> </a:t>
              </a:r>
              <a:r>
                <a:rPr lang="ko-KR" altLang="en-US" sz="2000" spc="-50" dirty="0">
                  <a:latin typeface="+mn-ea"/>
                  <a:ea typeface="+mn-ea"/>
                </a:rPr>
                <a:t>포함</a:t>
              </a:r>
              <a:endParaRPr lang="en-US" altLang="ko-KR" sz="2000" spc="-50" dirty="0">
                <a:latin typeface="+mn-ea"/>
                <a:ea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99592" y="3802259"/>
              <a:ext cx="3321680" cy="6069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15616" y="3882541"/>
              <a:ext cx="2855136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lvl="1" indent="-18000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altLang="ko-KR" spc="-50" dirty="0">
                  <a:latin typeface="+mn-ea"/>
                  <a:ea typeface="+mn-ea"/>
                </a:rPr>
                <a:t>#include &lt;</a:t>
              </a:r>
              <a:r>
                <a:rPr lang="en-US" altLang="ko-KR" spc="-50" dirty="0" err="1">
                  <a:latin typeface="+mn-ea"/>
                  <a:ea typeface="+mn-ea"/>
                </a:rPr>
                <a:t>Servo.h</a:t>
              </a:r>
              <a:r>
                <a:rPr lang="en-US" altLang="ko-KR" spc="-50" dirty="0">
                  <a:latin typeface="+mn-ea"/>
                  <a:ea typeface="+mn-ea"/>
                </a:rPr>
                <a:t>&gt;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11560" y="4847855"/>
            <a:ext cx="3484451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객체 생성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99592" y="5267804"/>
            <a:ext cx="3321680" cy="606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15616" y="5348086"/>
            <a:ext cx="2855136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>
                <a:latin typeface="+mn-ea"/>
                <a:ea typeface="+mn-ea"/>
              </a:rPr>
              <a:t>Servo </a:t>
            </a:r>
            <a:r>
              <a:rPr lang="en-US" altLang="ko-KR" spc="-50" dirty="0" err="1">
                <a:latin typeface="+mn-ea"/>
                <a:ea typeface="+mn-ea"/>
              </a:rPr>
              <a:t>myServo</a:t>
            </a:r>
            <a:r>
              <a:rPr lang="en-US" altLang="ko-KR" spc="-50" dirty="0">
                <a:latin typeface="+mn-ea"/>
                <a:ea typeface="+mn-ea"/>
              </a:rPr>
              <a:t>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745150" y="3382310"/>
            <a:ext cx="3484451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제어핀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연결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33182" y="3802259"/>
            <a:ext cx="3321680" cy="606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49206" y="3882541"/>
            <a:ext cx="2855136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 err="1">
                <a:latin typeface="+mn-ea"/>
                <a:ea typeface="+mn-ea"/>
              </a:rPr>
              <a:t>myServo.attach</a:t>
            </a:r>
            <a:r>
              <a:rPr lang="en-US" altLang="ko-KR" spc="-50" dirty="0">
                <a:latin typeface="+mn-ea"/>
                <a:ea typeface="+mn-ea"/>
              </a:rPr>
              <a:t>(</a:t>
            </a:r>
            <a:r>
              <a:rPr lang="en-US" altLang="ko-KR" spc="-50" dirty="0" err="1">
                <a:latin typeface="+mn-ea"/>
                <a:ea typeface="+mn-ea"/>
              </a:rPr>
              <a:t>servoPin</a:t>
            </a:r>
            <a:r>
              <a:rPr lang="en-US" altLang="ko-KR" spc="-50" dirty="0">
                <a:latin typeface="+mn-ea"/>
                <a:ea typeface="+mn-ea"/>
              </a:rPr>
              <a:t>);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45150" y="4847855"/>
            <a:ext cx="3484451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각도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지정 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33182" y="5267804"/>
            <a:ext cx="3321680" cy="606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49206" y="5348086"/>
            <a:ext cx="2855136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 err="1">
                <a:latin typeface="+mn-ea"/>
                <a:ea typeface="+mn-ea"/>
              </a:rPr>
              <a:t>myServo.write</a:t>
            </a:r>
            <a:r>
              <a:rPr lang="en-US" altLang="ko-KR" spc="-50" dirty="0">
                <a:latin typeface="+mn-ea"/>
                <a:ea typeface="+mn-ea"/>
              </a:rPr>
              <a:t>(angle);</a:t>
            </a:r>
            <a:endParaRPr lang="ko-KR" altLang="en-US" spc="-50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26DA6E2-44A0-0042-ADD8-F9F0FB2571B4}"/>
                  </a:ext>
                </a:extLst>
              </p14:cNvPr>
              <p14:cNvContentPartPr/>
              <p14:nvPr/>
            </p14:nvContentPartPr>
            <p14:xfrm>
              <a:off x="1346040" y="4227120"/>
              <a:ext cx="6553440" cy="16214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26DA6E2-44A0-0042-ADD8-F9F0FB2571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6680" y="4217760"/>
                <a:ext cx="6572160" cy="164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0258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 연결</a:t>
            </a:r>
          </a:p>
        </p:txBody>
      </p:sp>
      <p:pic>
        <p:nvPicPr>
          <p:cNvPr id="614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2" r="12826"/>
          <a:stretch/>
        </p:blipFill>
        <p:spPr bwMode="auto">
          <a:xfrm>
            <a:off x="5791201" y="908720"/>
            <a:ext cx="2700338" cy="248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3079"/>
            <a:ext cx="5480100" cy="423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31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9" r="21410" b="17488"/>
          <a:stretch/>
        </p:blipFill>
        <p:spPr bwMode="auto">
          <a:xfrm>
            <a:off x="2411760" y="850008"/>
            <a:ext cx="3888432" cy="585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39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맺는말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아날로그 데이터 출력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1297125"/>
            <a:ext cx="7776864" cy="184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ATmega2560</a:t>
            </a:r>
            <a:r>
              <a:rPr lang="ko-KR" altLang="en-US" sz="2000" spc="-50" dirty="0">
                <a:latin typeface="+mn-ea"/>
                <a:ea typeface="+mn-ea"/>
              </a:rPr>
              <a:t>에는 </a:t>
            </a:r>
            <a:r>
              <a:rPr lang="en-US" altLang="ko-KR" sz="2000" spc="-50" dirty="0">
                <a:latin typeface="+mn-ea"/>
                <a:ea typeface="+mn-ea"/>
              </a:rPr>
              <a:t>DAC</a:t>
            </a:r>
            <a:r>
              <a:rPr lang="ko-KR" altLang="en-US" sz="2000" spc="-50" dirty="0">
                <a:latin typeface="+mn-ea"/>
                <a:ea typeface="+mn-ea"/>
              </a:rPr>
              <a:t>가 없으므로 아날로그 데이터 출력은 불가능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디지털 신호의 일종인 펄스 폭 변조 신호를 통해 아날로그 데이터와 유사한 효과를 얻을 수 있음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LED </a:t>
            </a:r>
            <a:r>
              <a:rPr lang="ko-KR" altLang="en-US" sz="2000" spc="-50" dirty="0">
                <a:latin typeface="+mn-ea"/>
                <a:ea typeface="+mn-ea"/>
              </a:rPr>
              <a:t>밝기 제어</a:t>
            </a:r>
            <a:r>
              <a:rPr lang="en-US" altLang="ko-KR" sz="2000" spc="-50" dirty="0">
                <a:latin typeface="+mn-ea"/>
                <a:ea typeface="+mn-ea"/>
              </a:rPr>
              <a:t>, </a:t>
            </a:r>
            <a:r>
              <a:rPr lang="ko-KR" altLang="en-US" sz="2000" spc="-50" dirty="0">
                <a:latin typeface="+mn-ea"/>
                <a:ea typeface="+mn-ea"/>
              </a:rPr>
              <a:t>모터 속도 제어 등에 </a:t>
            </a:r>
            <a:r>
              <a:rPr lang="en-US" altLang="ko-KR" sz="2000" spc="-50" dirty="0">
                <a:latin typeface="+mn-ea"/>
                <a:ea typeface="+mn-ea"/>
              </a:rPr>
              <a:t>PWM </a:t>
            </a:r>
            <a:r>
              <a:rPr lang="ko-KR" altLang="en-US" sz="2000" spc="-50" dirty="0">
                <a:latin typeface="+mn-ea"/>
                <a:ea typeface="+mn-ea"/>
              </a:rPr>
              <a:t>신호가 사용</a:t>
            </a:r>
          </a:p>
        </p:txBody>
      </p:sp>
    </p:spTree>
    <p:extLst>
      <p:ext uri="{BB962C8B-B14F-4D97-AF65-F5344CB8AC3E}">
        <p14:creationId xmlns:p14="http://schemas.microsoft.com/office/powerpoint/2010/main" val="814176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99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아날로그 데이터 출력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아날로그 데이터 출력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아두이노에서</a:t>
            </a:r>
            <a:r>
              <a:rPr lang="ko-KR" altLang="en-US" sz="2000" spc="-50" dirty="0">
                <a:latin typeface="+mn-ea"/>
                <a:ea typeface="+mn-ea"/>
              </a:rPr>
              <a:t> 아날로그 데이터 출력은 불가능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펄스 폭 변조</a:t>
            </a:r>
            <a:r>
              <a:rPr lang="en-US" altLang="ko-KR" sz="2000" spc="-50" dirty="0">
                <a:latin typeface="+mn-ea"/>
                <a:ea typeface="+mn-ea"/>
              </a:rPr>
              <a:t>(PWM) </a:t>
            </a:r>
            <a:r>
              <a:rPr lang="ko-KR" altLang="en-US" sz="2000" spc="-50" dirty="0">
                <a:latin typeface="+mn-ea"/>
                <a:ea typeface="+mn-ea"/>
              </a:rPr>
              <a:t>신호를 통해 아날로그 데이터 출력과 유사한 효과를 얻을 수 있음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2636447"/>
            <a:ext cx="6847408" cy="11341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91952" y="2636912"/>
            <a:ext cx="6504384" cy="113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pc="-50" dirty="0">
                <a:latin typeface="+mn-ea"/>
                <a:ea typeface="+mn-ea"/>
              </a:rPr>
              <a:t>PWM </a:t>
            </a:r>
            <a:r>
              <a:rPr lang="ko-KR" altLang="en-US" spc="-50" dirty="0">
                <a:latin typeface="+mn-ea"/>
                <a:ea typeface="+mn-ea"/>
              </a:rPr>
              <a:t>신호는 디지털 신호의 일종임</a:t>
            </a:r>
            <a:endParaRPr lang="en-US" altLang="ko-KR" spc="-50" dirty="0">
              <a:latin typeface="+mn-ea"/>
              <a:ea typeface="+mn-ea"/>
            </a:endParaRPr>
          </a:p>
          <a:p>
            <a:pPr marL="180000" lvl="1" indent="-1800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pc="-50" dirty="0">
                <a:latin typeface="+mn-ea"/>
                <a:ea typeface="+mn-ea"/>
              </a:rPr>
              <a:t>PWM </a:t>
            </a:r>
            <a:r>
              <a:rPr lang="ko-KR" altLang="en-US" spc="-50" dirty="0">
                <a:latin typeface="+mn-ea"/>
                <a:ea typeface="+mn-ea"/>
              </a:rPr>
              <a:t>신호 출력 함수가 </a:t>
            </a:r>
            <a:r>
              <a:rPr lang="en-US" altLang="ko-KR" spc="-50" dirty="0" err="1">
                <a:latin typeface="+mn-ea"/>
                <a:ea typeface="+mn-ea"/>
              </a:rPr>
              <a:t>analogWrite</a:t>
            </a:r>
            <a:r>
              <a:rPr lang="ko-KR" altLang="en-US" spc="-50" dirty="0">
                <a:latin typeface="+mn-ea"/>
                <a:ea typeface="+mn-ea"/>
              </a:rPr>
              <a:t>이므로 흔히 아날로그 데이터 출력으로 불림</a:t>
            </a:r>
          </a:p>
        </p:txBody>
      </p:sp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296" y="3775737"/>
            <a:ext cx="4413696" cy="301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C873C20-9677-5044-89E2-8B01CDB08AE8}"/>
                  </a:ext>
                </a:extLst>
              </p14:cNvPr>
              <p14:cNvContentPartPr/>
              <p14:nvPr/>
            </p14:nvContentPartPr>
            <p14:xfrm>
              <a:off x="688320" y="1186920"/>
              <a:ext cx="5354640" cy="615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C873C20-9677-5044-89E2-8B01CDB08A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960" y="1177560"/>
                <a:ext cx="5373360" cy="6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76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 </a:t>
            </a:r>
            <a:r>
              <a:rPr lang="ko-KR" altLang="en-US" dirty="0"/>
              <a:t>신호</a:t>
            </a:r>
          </a:p>
        </p:txBody>
      </p:sp>
      <p:pic>
        <p:nvPicPr>
          <p:cNvPr id="8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76" y="1268760"/>
            <a:ext cx="4775048" cy="48244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8292A35-131E-4044-8DFA-3B59115A7DB1}"/>
                  </a:ext>
                </a:extLst>
              </p14:cNvPr>
              <p14:cNvContentPartPr/>
              <p14:nvPr/>
            </p14:nvContentPartPr>
            <p14:xfrm>
              <a:off x="236160" y="417240"/>
              <a:ext cx="7572960" cy="56286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8292A35-131E-4044-8DFA-3B59115A7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800" y="407880"/>
                <a:ext cx="7591680" cy="56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23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아날로그 </a:t>
            </a:r>
            <a:r>
              <a:rPr lang="ko-KR" altLang="en-US" dirty="0" err="1"/>
              <a:t>출력핀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아날로그 데이터 출력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297125"/>
            <a:ext cx="7776864" cy="948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아두이노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 err="1">
                <a:latin typeface="+mn-ea"/>
                <a:ea typeface="+mn-ea"/>
              </a:rPr>
              <a:t>우노에는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PWM </a:t>
            </a:r>
            <a:r>
              <a:rPr lang="ko-KR" altLang="en-US" sz="2000" spc="-50" dirty="0">
                <a:latin typeface="+mn-ea"/>
                <a:ea typeface="+mn-ea"/>
              </a:rPr>
              <a:t>핀이 정해져 있음</a:t>
            </a:r>
            <a:r>
              <a:rPr lang="en-US" altLang="ko-KR" sz="2000" spc="-50" dirty="0">
                <a:latin typeface="+mn-ea"/>
                <a:ea typeface="+mn-ea"/>
              </a:rPr>
              <a:t>.</a:t>
            </a: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~3, ~5, ~6, ~9, ~10, ~11 – </a:t>
            </a:r>
            <a:r>
              <a:rPr lang="ko-KR" altLang="en-US" sz="2000" spc="-50" dirty="0">
                <a:latin typeface="+mn-ea"/>
                <a:ea typeface="+mn-ea"/>
              </a:rPr>
              <a:t>물결모양은 </a:t>
            </a:r>
            <a:r>
              <a:rPr lang="en-US" altLang="ko-KR" sz="2000" spc="-50" dirty="0">
                <a:latin typeface="+mn-ea"/>
                <a:ea typeface="+mn-ea"/>
              </a:rPr>
              <a:t>PWM</a:t>
            </a:r>
            <a:r>
              <a:rPr lang="ko-KR" altLang="en-US" sz="2000" spc="-50" dirty="0">
                <a:latin typeface="+mn-ea"/>
                <a:ea typeface="+mn-ea"/>
              </a:rPr>
              <a:t>핀</a:t>
            </a:r>
            <a:r>
              <a:rPr lang="en-US" altLang="ko-KR" sz="2000" spc="-50" dirty="0">
                <a:latin typeface="+mn-ea"/>
                <a:ea typeface="+mn-ea"/>
              </a:rPr>
              <a:t>(</a:t>
            </a:r>
            <a:r>
              <a:rPr lang="ko-KR" altLang="en-US" sz="2000" spc="-50" dirty="0">
                <a:latin typeface="+mn-ea"/>
                <a:ea typeface="+mn-ea"/>
              </a:rPr>
              <a:t>아날로그 </a:t>
            </a:r>
            <a:r>
              <a:rPr lang="ko-KR" altLang="en-US" sz="2000" spc="-50" dirty="0" err="1">
                <a:latin typeface="+mn-ea"/>
                <a:ea typeface="+mn-ea"/>
              </a:rPr>
              <a:t>출력핀</a:t>
            </a:r>
            <a:r>
              <a:rPr lang="en-US" altLang="ko-KR" sz="2000" spc="-50" dirty="0">
                <a:latin typeface="+mn-ea"/>
                <a:ea typeface="+mn-ea"/>
              </a:rPr>
              <a:t>)</a:t>
            </a:r>
          </a:p>
        </p:txBody>
      </p:sp>
      <p:pic>
        <p:nvPicPr>
          <p:cNvPr id="2050" name="Picture 2" descr="아두이노에 대한 이미지 검색결과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2" t="8287" r="12179" b="7989"/>
          <a:stretch/>
        </p:blipFill>
        <p:spPr bwMode="auto">
          <a:xfrm>
            <a:off x="2267744" y="3057627"/>
            <a:ext cx="4032448" cy="286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43908" y="3068960"/>
            <a:ext cx="2412268" cy="624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3BADE29-ABC6-1543-BA14-1055AC9FED47}"/>
                  </a:ext>
                </a:extLst>
              </p14:cNvPr>
              <p14:cNvContentPartPr/>
              <p14:nvPr/>
            </p14:nvContentPartPr>
            <p14:xfrm>
              <a:off x="930960" y="1672200"/>
              <a:ext cx="5295240" cy="4613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3BADE29-ABC6-1543-BA14-1055AC9FED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600" y="1662840"/>
                <a:ext cx="5313960" cy="46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50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7-3 : RGB LED </a:t>
            </a:r>
            <a:r>
              <a:rPr lang="ko-KR" altLang="en-US" dirty="0"/>
              <a:t>밝기 제어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RGB LED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1297125"/>
            <a:ext cx="7776864" cy="7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공통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핀과 </a:t>
            </a:r>
            <a:r>
              <a:rPr lang="en-US" altLang="ko-KR" sz="2000" spc="-50" dirty="0">
                <a:latin typeface="+mn-ea"/>
                <a:ea typeface="+mn-ea"/>
              </a:rPr>
              <a:t>3</a:t>
            </a:r>
            <a:r>
              <a:rPr lang="ko-KR" altLang="en-US" sz="2000" spc="-50" dirty="0">
                <a:latin typeface="+mn-ea"/>
                <a:ea typeface="+mn-ea"/>
              </a:rPr>
              <a:t>개의 </a:t>
            </a:r>
            <a:r>
              <a:rPr lang="en-US" altLang="ko-KR" sz="2000" spc="-50" dirty="0">
                <a:latin typeface="+mn-ea"/>
                <a:ea typeface="+mn-ea"/>
              </a:rPr>
              <a:t>R, G, B </a:t>
            </a:r>
            <a:r>
              <a:rPr lang="ko-KR" altLang="en-US" sz="2000" spc="-50" dirty="0" err="1">
                <a:latin typeface="+mn-ea"/>
                <a:ea typeface="+mn-ea"/>
              </a:rPr>
              <a:t>제어핀으로</a:t>
            </a:r>
            <a:r>
              <a:rPr lang="ko-KR" altLang="en-US" sz="2000" spc="-50" dirty="0">
                <a:latin typeface="+mn-ea"/>
                <a:ea typeface="+mn-ea"/>
              </a:rPr>
              <a:t> 구성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공통 양극 방식의 경우 </a:t>
            </a:r>
            <a:r>
              <a:rPr lang="ko-KR" altLang="en-US" sz="2000" spc="-50" dirty="0" err="1">
                <a:latin typeface="+mn-ea"/>
                <a:ea typeface="+mn-ea"/>
              </a:rPr>
              <a:t>제어핀에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GND</a:t>
            </a:r>
            <a:r>
              <a:rPr lang="ko-KR" altLang="en-US" sz="2000" spc="-50" dirty="0">
                <a:latin typeface="+mn-ea"/>
                <a:ea typeface="+mn-ea"/>
              </a:rPr>
              <a:t>를 출력하면 켜짐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9512" y="25512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밝기 제어 </a:t>
            </a:r>
            <a:r>
              <a:rPr lang="en-US" altLang="ko-KR" sz="2200" b="1" spc="-100" dirty="0">
                <a:latin typeface="+mn-ea"/>
                <a:ea typeface="+mn-ea"/>
              </a:rPr>
              <a:t>: </a:t>
            </a:r>
            <a:r>
              <a:rPr lang="ko-KR" altLang="en-US" sz="2200" b="1" spc="-100" dirty="0">
                <a:latin typeface="+mn-ea"/>
                <a:ea typeface="+mn-ea"/>
              </a:rPr>
              <a:t>공통 양극 방식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3011625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최대 밝기 </a:t>
            </a:r>
            <a:r>
              <a:rPr lang="en-US" altLang="ko-KR" sz="2000" spc="-50" dirty="0">
                <a:latin typeface="+mn-ea"/>
                <a:ea typeface="+mn-ea"/>
              </a:rPr>
              <a:t>: </a:t>
            </a:r>
            <a:r>
              <a:rPr lang="en-US" altLang="ko-KR" sz="2000" spc="-50" dirty="0" err="1">
                <a:latin typeface="+mn-ea"/>
                <a:ea typeface="+mn-ea"/>
              </a:rPr>
              <a:t>analogWrite</a:t>
            </a:r>
            <a:r>
              <a:rPr lang="en-US" altLang="ko-KR" sz="2000" spc="-50" dirty="0">
                <a:latin typeface="+mn-ea"/>
                <a:ea typeface="+mn-ea"/>
              </a:rPr>
              <a:t>(255)</a:t>
            </a: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최소 밝기 </a:t>
            </a:r>
            <a:r>
              <a:rPr lang="en-US" altLang="ko-KR" sz="2000" spc="-50" dirty="0">
                <a:latin typeface="+mn-ea"/>
                <a:ea typeface="+mn-ea"/>
              </a:rPr>
              <a:t>: </a:t>
            </a:r>
            <a:r>
              <a:rPr lang="en-US" altLang="ko-KR" sz="2000" spc="-50" dirty="0" err="1">
                <a:latin typeface="+mn-ea"/>
                <a:ea typeface="+mn-ea"/>
              </a:rPr>
              <a:t>analogWrite</a:t>
            </a:r>
            <a:r>
              <a:rPr lang="en-US" altLang="ko-KR" sz="2000" spc="-50" dirty="0">
                <a:latin typeface="+mn-ea"/>
                <a:ea typeface="+mn-ea"/>
              </a:rPr>
              <a:t>(0)</a:t>
            </a:r>
            <a:endParaRPr lang="ko-KR" altLang="en-US" sz="2000" spc="-50" dirty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6354"/>
          <a:stretch/>
        </p:blipFill>
        <p:spPr>
          <a:xfrm>
            <a:off x="899592" y="4005064"/>
            <a:ext cx="1678697" cy="2481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20272" y="5877272"/>
            <a:ext cx="50405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dirty="0"/>
              <a:t>GND</a:t>
            </a:r>
            <a:endParaRPr lang="ko-KR" altLang="en-US" sz="1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414909"/>
            <a:ext cx="4593316" cy="424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4D2A80F-351B-E049-9436-C907270E4147}"/>
                  </a:ext>
                </a:extLst>
              </p14:cNvPr>
              <p14:cNvContentPartPr/>
              <p14:nvPr/>
            </p14:nvContentPartPr>
            <p14:xfrm>
              <a:off x="912960" y="579600"/>
              <a:ext cx="7838640" cy="62287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4D2A80F-351B-E049-9436-C907270E41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600" y="570240"/>
                <a:ext cx="7857360" cy="624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20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</a:t>
            </a:r>
            <a:r>
              <a:rPr lang="en-US" altLang="ko-KR" dirty="0"/>
              <a:t> 7-4 : </a:t>
            </a:r>
            <a:r>
              <a:rPr lang="ko-KR" altLang="en-US" dirty="0"/>
              <a:t>조도센서로 밝기 제어</a:t>
            </a:r>
          </a:p>
        </p:txBody>
      </p:sp>
      <p:pic>
        <p:nvPicPr>
          <p:cNvPr id="10" name="내용 개체 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344816" cy="40186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559" y="3140968"/>
            <a:ext cx="4312501" cy="29553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1CAE9D3-22C2-2F49-A010-09A64DBD8D8F}"/>
                  </a:ext>
                </a:extLst>
              </p14:cNvPr>
              <p14:cNvContentPartPr/>
              <p14:nvPr/>
            </p14:nvContentPartPr>
            <p14:xfrm>
              <a:off x="656640" y="388440"/>
              <a:ext cx="7908480" cy="31251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1CAE9D3-22C2-2F49-A010-09A64DBD8D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280" y="379080"/>
                <a:ext cx="7927200" cy="314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66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스피커 출력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PWM </a:t>
            </a:r>
            <a:r>
              <a:rPr lang="ko-KR" altLang="en-US" sz="2200" b="1" spc="-100" dirty="0">
                <a:latin typeface="+mn-ea"/>
                <a:ea typeface="+mn-ea"/>
              </a:rPr>
              <a:t>신호를 사용하여 단음 재생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298167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tone </a:t>
            </a:r>
            <a:r>
              <a:rPr lang="ko-KR" altLang="en-US" sz="2000" spc="-50" dirty="0">
                <a:latin typeface="+mn-ea"/>
                <a:ea typeface="+mn-ea"/>
              </a:rPr>
              <a:t>함수에서 음의 주파수를 지정하여 사용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22" y="2198501"/>
            <a:ext cx="6645714" cy="17542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36" y="4270709"/>
            <a:ext cx="6640000" cy="1354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C03621B-BAEE-9943-8CDD-024B2CA305B5}"/>
                  </a:ext>
                </a:extLst>
              </p14:cNvPr>
              <p14:cNvContentPartPr/>
              <p14:nvPr/>
            </p14:nvContentPartPr>
            <p14:xfrm>
              <a:off x="924120" y="834480"/>
              <a:ext cx="8050320" cy="38800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C03621B-BAEE-9943-8CDD-024B2CA305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760" y="825120"/>
                <a:ext cx="8069040" cy="38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5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스피커 출력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부저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>
                <a:latin typeface="+mn-ea"/>
                <a:ea typeface="+mn-ea"/>
              </a:rPr>
              <a:t>Frequency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1" y="1844824"/>
            <a:ext cx="7476051" cy="404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3DFC4FA-1A07-1946-9F56-695F897B49BD}"/>
                  </a:ext>
                </a:extLst>
              </p14:cNvPr>
              <p14:cNvContentPartPr/>
              <p14:nvPr/>
            </p14:nvContentPartPr>
            <p14:xfrm>
              <a:off x="736560" y="1278360"/>
              <a:ext cx="7313760" cy="34704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3DFC4FA-1A07-1946-9F56-695F897B4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0" y="1269000"/>
                <a:ext cx="7332480" cy="34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27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부저</a:t>
            </a:r>
            <a:r>
              <a:rPr lang="ko-KR" altLang="en-US" dirty="0"/>
              <a:t> 연결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56792"/>
            <a:ext cx="3315629" cy="446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85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7580</TotalTime>
  <Words>389</Words>
  <Application>Microsoft Macintosh PowerPoint</Application>
  <PresentationFormat>화면 슬라이드 쇼(4:3)</PresentationFormat>
  <Paragraphs>70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맑은 고딕</vt:lpstr>
      <vt:lpstr>Office 테마</vt:lpstr>
      <vt:lpstr>PowerPoint 프레젠테이션</vt:lpstr>
      <vt:lpstr>아날로그 데이터 출력</vt:lpstr>
      <vt:lpstr>PWM 신호</vt:lpstr>
      <vt:lpstr>아두이노 우노 아날로그 출력핀</vt:lpstr>
      <vt:lpstr>스케치 7-3 : RGB LED 밝기 제어</vt:lpstr>
      <vt:lpstr>스케치 7-4 : 조도센서로 밝기 제어</vt:lpstr>
      <vt:lpstr>스피커 출력</vt:lpstr>
      <vt:lpstr>스피커 출력</vt:lpstr>
      <vt:lpstr>부저 연결</vt:lpstr>
      <vt:lpstr>부저 실습 코드</vt:lpstr>
      <vt:lpstr>모터의 종류</vt:lpstr>
      <vt:lpstr>서보 모터</vt:lpstr>
      <vt:lpstr>서보 모터 제어</vt:lpstr>
      <vt:lpstr>서보 모터 제어 라이브러리</vt:lpstr>
      <vt:lpstr>서보 모터 연결</vt:lpstr>
      <vt:lpstr>서보 모터</vt:lpstr>
      <vt:lpstr>맺는말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김창호</cp:lastModifiedBy>
  <cp:revision>819</cp:revision>
  <dcterms:created xsi:type="dcterms:W3CDTF">2012-07-11T10:23:22Z</dcterms:created>
  <dcterms:modified xsi:type="dcterms:W3CDTF">2020-07-14T17:24:14Z</dcterms:modified>
</cp:coreProperties>
</file>